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sldIdLst>
    <p:sldId id="256" r:id="rId4"/>
    <p:sldId id="268" r:id="rId5"/>
    <p:sldId id="257" r:id="rId6"/>
    <p:sldId id="260" r:id="rId7"/>
    <p:sldId id="265" r:id="rId8"/>
    <p:sldId id="258" r:id="rId9"/>
    <p:sldId id="264" r:id="rId10"/>
    <p:sldId id="266"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presProps" Target="presProps.xml"/><Relationship Id="rId3" Type="http://schemas.openxmlformats.org/officeDocument/2006/relationships/slideMaster" Target="slideMasters/slideMaster1.xml"/><Relationship Id="rId7" Type="http://schemas.openxmlformats.org/officeDocument/2006/relationships/slide" Target="slides/slide4.xml"/><Relationship Id="rId12" Type="http://schemas.openxmlformats.org/officeDocument/2006/relationships/slide" Target="slides/slide9.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theme" Target="theme/theme1.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tt Gates" userId="d72047df-adf0-40af-92a0-c8ad22a81371" providerId="ADAL" clId="{DF5088A6-0AF3-4C4B-B2E3-9C3C2BCF2ED6}"/>
    <pc:docChg chg="delSld">
      <pc:chgData name="Matt Gates" userId="d72047df-adf0-40af-92a0-c8ad22a81371" providerId="ADAL" clId="{DF5088A6-0AF3-4C4B-B2E3-9C3C2BCF2ED6}" dt="2024-07-16T10:28:57.752" v="2" actId="47"/>
      <pc:docMkLst>
        <pc:docMk/>
      </pc:docMkLst>
      <pc:sldChg chg="del">
        <pc:chgData name="Matt Gates" userId="d72047df-adf0-40af-92a0-c8ad22a81371" providerId="ADAL" clId="{DF5088A6-0AF3-4C4B-B2E3-9C3C2BCF2ED6}" dt="2024-07-16T10:28:55.497" v="0" actId="47"/>
        <pc:sldMkLst>
          <pc:docMk/>
          <pc:sldMk cId="998967964" sldId="261"/>
        </pc:sldMkLst>
      </pc:sldChg>
      <pc:sldChg chg="del">
        <pc:chgData name="Matt Gates" userId="d72047df-adf0-40af-92a0-c8ad22a81371" providerId="ADAL" clId="{DF5088A6-0AF3-4C4B-B2E3-9C3C2BCF2ED6}" dt="2024-07-16T10:28:56.221" v="1" actId="47"/>
        <pc:sldMkLst>
          <pc:docMk/>
          <pc:sldMk cId="1539229597" sldId="263"/>
        </pc:sldMkLst>
      </pc:sldChg>
      <pc:sldChg chg="del">
        <pc:chgData name="Matt Gates" userId="d72047df-adf0-40af-92a0-c8ad22a81371" providerId="ADAL" clId="{DF5088A6-0AF3-4C4B-B2E3-9C3C2BCF2ED6}" dt="2024-07-16T10:28:57.752" v="2" actId="47"/>
        <pc:sldMkLst>
          <pc:docMk/>
          <pc:sldMk cId="1717671478" sldId="269"/>
        </pc:sldMkLst>
      </pc:sldChg>
    </pc:docChg>
  </pc:docChgLst>
  <pc:docChgLst>
    <pc:chgData name="Matt Gates" userId="d72047df-adf0-40af-92a0-c8ad22a81371" providerId="ADAL" clId="{3E5FD59E-38B0-4C28-9623-CD6E31DF7C64}"/>
    <pc:docChg chg="undo custSel addSld delSld modSld sldOrd modMainMaster">
      <pc:chgData name="Matt Gates" userId="d72047df-adf0-40af-92a0-c8ad22a81371" providerId="ADAL" clId="{3E5FD59E-38B0-4C28-9623-CD6E31DF7C64}" dt="2024-05-21T09:47:41.962" v="1322"/>
      <pc:docMkLst>
        <pc:docMk/>
      </pc:docMkLst>
      <pc:sldChg chg="setBg">
        <pc:chgData name="Matt Gates" userId="d72047df-adf0-40af-92a0-c8ad22a81371" providerId="ADAL" clId="{3E5FD59E-38B0-4C28-9623-CD6E31DF7C64}" dt="2024-05-21T09:47:41.962" v="1322"/>
        <pc:sldMkLst>
          <pc:docMk/>
          <pc:sldMk cId="1915251565" sldId="256"/>
        </pc:sldMkLst>
      </pc:sldChg>
      <pc:sldChg chg="addSp modSp add del mod">
        <pc:chgData name="Matt Gates" userId="d72047df-adf0-40af-92a0-c8ad22a81371" providerId="ADAL" clId="{3E5FD59E-38B0-4C28-9623-CD6E31DF7C64}" dt="2024-05-20T11:20:55.491" v="1317" actId="20577"/>
        <pc:sldMkLst>
          <pc:docMk/>
          <pc:sldMk cId="3409486553" sldId="257"/>
        </pc:sldMkLst>
        <pc:spChg chg="mod">
          <ac:chgData name="Matt Gates" userId="d72047df-adf0-40af-92a0-c8ad22a81371" providerId="ADAL" clId="{3E5FD59E-38B0-4C28-9623-CD6E31DF7C64}" dt="2024-05-20T11:09:37.198" v="1009" actId="20577"/>
          <ac:spMkLst>
            <pc:docMk/>
            <pc:sldMk cId="3409486553" sldId="257"/>
            <ac:spMk id="2" creationId="{1B6F6B74-AB6F-4997-B886-38D485B76726}"/>
          </ac:spMkLst>
        </pc:spChg>
        <pc:spChg chg="mod">
          <ac:chgData name="Matt Gates" userId="d72047df-adf0-40af-92a0-c8ad22a81371" providerId="ADAL" clId="{3E5FD59E-38B0-4C28-9623-CD6E31DF7C64}" dt="2024-05-20T11:20:55.491" v="1317" actId="20577"/>
          <ac:spMkLst>
            <pc:docMk/>
            <pc:sldMk cId="3409486553" sldId="257"/>
            <ac:spMk id="3" creationId="{B11D33DC-FBFA-4D55-8EDF-A04A2C8B761E}"/>
          </ac:spMkLst>
        </pc:spChg>
        <pc:picChg chg="add mod">
          <ac:chgData name="Matt Gates" userId="d72047df-adf0-40af-92a0-c8ad22a81371" providerId="ADAL" clId="{3E5FD59E-38B0-4C28-9623-CD6E31DF7C64}" dt="2024-05-20T11:18:13.120" v="1036"/>
          <ac:picMkLst>
            <pc:docMk/>
            <pc:sldMk cId="3409486553" sldId="257"/>
            <ac:picMk id="4" creationId="{85C6AC8F-1FC4-44DE-94EE-FEE592E82674}"/>
          </ac:picMkLst>
        </pc:picChg>
      </pc:sldChg>
      <pc:sldChg chg="addSp modSp mod ord">
        <pc:chgData name="Matt Gates" userId="d72047df-adf0-40af-92a0-c8ad22a81371" providerId="ADAL" clId="{3E5FD59E-38B0-4C28-9623-CD6E31DF7C64}" dt="2024-05-20T12:58:29.835" v="1319" actId="113"/>
        <pc:sldMkLst>
          <pc:docMk/>
          <pc:sldMk cId="2262929038" sldId="258"/>
        </pc:sldMkLst>
        <pc:spChg chg="mod">
          <ac:chgData name="Matt Gates" userId="d72047df-adf0-40af-92a0-c8ad22a81371" providerId="ADAL" clId="{3E5FD59E-38B0-4C28-9623-CD6E31DF7C64}" dt="2024-05-20T12:58:29.835" v="1319" actId="113"/>
          <ac:spMkLst>
            <pc:docMk/>
            <pc:sldMk cId="2262929038" sldId="258"/>
            <ac:spMk id="2" creationId="{1B6F6B74-AB6F-4997-B886-38D485B76726}"/>
          </ac:spMkLst>
        </pc:spChg>
        <pc:spChg chg="mod">
          <ac:chgData name="Matt Gates" userId="d72047df-adf0-40af-92a0-c8ad22a81371" providerId="ADAL" clId="{3E5FD59E-38B0-4C28-9623-CD6E31DF7C64}" dt="2024-05-20T10:27:00.691" v="885" actId="20577"/>
          <ac:spMkLst>
            <pc:docMk/>
            <pc:sldMk cId="2262929038" sldId="258"/>
            <ac:spMk id="3" creationId="{B11D33DC-FBFA-4D55-8EDF-A04A2C8B761E}"/>
          </ac:spMkLst>
        </pc:spChg>
        <pc:picChg chg="add mod">
          <ac:chgData name="Matt Gates" userId="d72047df-adf0-40af-92a0-c8ad22a81371" providerId="ADAL" clId="{3E5FD59E-38B0-4C28-9623-CD6E31DF7C64}" dt="2024-05-20T11:18:00.514" v="1031"/>
          <ac:picMkLst>
            <pc:docMk/>
            <pc:sldMk cId="2262929038" sldId="258"/>
            <ac:picMk id="4" creationId="{946E568A-293E-44D9-AD10-71FDF1DCEAD8}"/>
          </ac:picMkLst>
        </pc:picChg>
      </pc:sldChg>
      <pc:sldChg chg="add del">
        <pc:chgData name="Matt Gates" userId="d72047df-adf0-40af-92a0-c8ad22a81371" providerId="ADAL" clId="{3E5FD59E-38B0-4C28-9623-CD6E31DF7C64}" dt="2024-05-20T10:17:01.359" v="315" actId="47"/>
        <pc:sldMkLst>
          <pc:docMk/>
          <pc:sldMk cId="2242934243" sldId="259"/>
        </pc:sldMkLst>
      </pc:sldChg>
      <pc:sldChg chg="addSp modSp add mod ord">
        <pc:chgData name="Matt Gates" userId="d72047df-adf0-40af-92a0-c8ad22a81371" providerId="ADAL" clId="{3E5FD59E-38B0-4C28-9623-CD6E31DF7C64}" dt="2024-05-20T11:17:56.034" v="1029" actId="1076"/>
        <pc:sldMkLst>
          <pc:docMk/>
          <pc:sldMk cId="3881282919" sldId="260"/>
        </pc:sldMkLst>
        <pc:spChg chg="mod">
          <ac:chgData name="Matt Gates" userId="d72047df-adf0-40af-92a0-c8ad22a81371" providerId="ADAL" clId="{3E5FD59E-38B0-4C28-9623-CD6E31DF7C64}" dt="2024-05-20T10:29:55.024" v="904" actId="20577"/>
          <ac:spMkLst>
            <pc:docMk/>
            <pc:sldMk cId="3881282919" sldId="260"/>
            <ac:spMk id="2" creationId="{1B6F6B74-AB6F-4997-B886-38D485B76726}"/>
          </ac:spMkLst>
        </pc:spChg>
        <pc:spChg chg="mod">
          <ac:chgData name="Matt Gates" userId="d72047df-adf0-40af-92a0-c8ad22a81371" providerId="ADAL" clId="{3E5FD59E-38B0-4C28-9623-CD6E31DF7C64}" dt="2024-05-20T10:12:12.477" v="217" actId="14100"/>
          <ac:spMkLst>
            <pc:docMk/>
            <pc:sldMk cId="3881282919" sldId="260"/>
            <ac:spMk id="3" creationId="{B11D33DC-FBFA-4D55-8EDF-A04A2C8B761E}"/>
          </ac:spMkLst>
        </pc:spChg>
        <pc:picChg chg="add mod">
          <ac:chgData name="Matt Gates" userId="d72047df-adf0-40af-92a0-c8ad22a81371" providerId="ADAL" clId="{3E5FD59E-38B0-4C28-9623-CD6E31DF7C64}" dt="2024-05-20T11:17:56.034" v="1029" actId="1076"/>
          <ac:picMkLst>
            <pc:docMk/>
            <pc:sldMk cId="3881282919" sldId="260"/>
            <ac:picMk id="4" creationId="{68686CEE-05F6-4073-8A1D-46EDD2122B64}"/>
          </ac:picMkLst>
        </pc:picChg>
      </pc:sldChg>
      <pc:sldChg chg="addSp modSp add mod">
        <pc:chgData name="Matt Gates" userId="d72047df-adf0-40af-92a0-c8ad22a81371" providerId="ADAL" clId="{3E5FD59E-38B0-4C28-9623-CD6E31DF7C64}" dt="2024-05-20T11:18:06.431" v="1034"/>
        <pc:sldMkLst>
          <pc:docMk/>
          <pc:sldMk cId="998967964" sldId="261"/>
        </pc:sldMkLst>
        <pc:spChg chg="mod">
          <ac:chgData name="Matt Gates" userId="d72047df-adf0-40af-92a0-c8ad22a81371" providerId="ADAL" clId="{3E5FD59E-38B0-4C28-9623-CD6E31DF7C64}" dt="2024-05-20T09:57:48.360" v="67" actId="20577"/>
          <ac:spMkLst>
            <pc:docMk/>
            <pc:sldMk cId="998967964" sldId="261"/>
            <ac:spMk id="2" creationId="{1B6F6B74-AB6F-4997-B886-38D485B76726}"/>
          </ac:spMkLst>
        </pc:spChg>
        <pc:spChg chg="mod">
          <ac:chgData name="Matt Gates" userId="d72047df-adf0-40af-92a0-c8ad22a81371" providerId="ADAL" clId="{3E5FD59E-38B0-4C28-9623-CD6E31DF7C64}" dt="2024-05-20T09:58:20.306" v="78" actId="20577"/>
          <ac:spMkLst>
            <pc:docMk/>
            <pc:sldMk cId="998967964" sldId="261"/>
            <ac:spMk id="3" creationId="{B11D33DC-FBFA-4D55-8EDF-A04A2C8B761E}"/>
          </ac:spMkLst>
        </pc:spChg>
        <pc:picChg chg="add mod">
          <ac:chgData name="Matt Gates" userId="d72047df-adf0-40af-92a0-c8ad22a81371" providerId="ADAL" clId="{3E5FD59E-38B0-4C28-9623-CD6E31DF7C64}" dt="2024-05-20T11:18:06.431" v="1034"/>
          <ac:picMkLst>
            <pc:docMk/>
            <pc:sldMk cId="998967964" sldId="261"/>
            <ac:picMk id="4" creationId="{9B78BFE8-428C-45EA-B954-F933252015F2}"/>
          </ac:picMkLst>
        </pc:picChg>
      </pc:sldChg>
      <pc:sldChg chg="add del">
        <pc:chgData name="Matt Gates" userId="d72047df-adf0-40af-92a0-c8ad22a81371" providerId="ADAL" clId="{3E5FD59E-38B0-4C28-9623-CD6E31DF7C64}" dt="2024-05-20T10:27:31.222" v="888" actId="47"/>
        <pc:sldMkLst>
          <pc:docMk/>
          <pc:sldMk cId="3636047224" sldId="262"/>
        </pc:sldMkLst>
      </pc:sldChg>
      <pc:sldChg chg="addSp modSp add mod">
        <pc:chgData name="Matt Gates" userId="d72047df-adf0-40af-92a0-c8ad22a81371" providerId="ADAL" clId="{3E5FD59E-38B0-4C28-9623-CD6E31DF7C64}" dt="2024-05-20T11:18:08.561" v="1035"/>
        <pc:sldMkLst>
          <pc:docMk/>
          <pc:sldMk cId="1539229597" sldId="263"/>
        </pc:sldMkLst>
        <pc:spChg chg="mod">
          <ac:chgData name="Matt Gates" userId="d72047df-adf0-40af-92a0-c8ad22a81371" providerId="ADAL" clId="{3E5FD59E-38B0-4C28-9623-CD6E31DF7C64}" dt="2024-05-20T10:01:58.236" v="161" actId="20577"/>
          <ac:spMkLst>
            <pc:docMk/>
            <pc:sldMk cId="1539229597" sldId="263"/>
            <ac:spMk id="2" creationId="{1B6F6B74-AB6F-4997-B886-38D485B76726}"/>
          </ac:spMkLst>
        </pc:spChg>
        <pc:spChg chg="mod">
          <ac:chgData name="Matt Gates" userId="d72047df-adf0-40af-92a0-c8ad22a81371" providerId="ADAL" clId="{3E5FD59E-38B0-4C28-9623-CD6E31DF7C64}" dt="2024-05-20T10:27:26.035" v="887" actId="20577"/>
          <ac:spMkLst>
            <pc:docMk/>
            <pc:sldMk cId="1539229597" sldId="263"/>
            <ac:spMk id="3" creationId="{B11D33DC-FBFA-4D55-8EDF-A04A2C8B761E}"/>
          </ac:spMkLst>
        </pc:spChg>
        <pc:picChg chg="add mod">
          <ac:chgData name="Matt Gates" userId="d72047df-adf0-40af-92a0-c8ad22a81371" providerId="ADAL" clId="{3E5FD59E-38B0-4C28-9623-CD6E31DF7C64}" dt="2024-05-20T11:18:08.561" v="1035"/>
          <ac:picMkLst>
            <pc:docMk/>
            <pc:sldMk cId="1539229597" sldId="263"/>
            <ac:picMk id="4" creationId="{1991BFC9-3875-4EA3-8E20-337C752E73BF}"/>
          </ac:picMkLst>
        </pc:picChg>
      </pc:sldChg>
      <pc:sldChg chg="addSp modSp new mod">
        <pc:chgData name="Matt Gates" userId="d72047df-adf0-40af-92a0-c8ad22a81371" providerId="ADAL" clId="{3E5FD59E-38B0-4C28-9623-CD6E31DF7C64}" dt="2024-05-20T11:17:48.073" v="1026" actId="1076"/>
        <pc:sldMkLst>
          <pc:docMk/>
          <pc:sldMk cId="4193384632" sldId="264"/>
        </pc:sldMkLst>
        <pc:spChg chg="mod">
          <ac:chgData name="Matt Gates" userId="d72047df-adf0-40af-92a0-c8ad22a81371" providerId="ADAL" clId="{3E5FD59E-38B0-4C28-9623-CD6E31DF7C64}" dt="2024-05-20T10:29:31.393" v="896" actId="27636"/>
          <ac:spMkLst>
            <pc:docMk/>
            <pc:sldMk cId="4193384632" sldId="264"/>
            <ac:spMk id="2" creationId="{ADD91907-7F25-4A88-B9C9-6B2A444BABB9}"/>
          </ac:spMkLst>
        </pc:spChg>
        <pc:spChg chg="mod">
          <ac:chgData name="Matt Gates" userId="d72047df-adf0-40af-92a0-c8ad22a81371" providerId="ADAL" clId="{3E5FD59E-38B0-4C28-9623-CD6E31DF7C64}" dt="2024-05-20T10:30:08.114" v="906" actId="5793"/>
          <ac:spMkLst>
            <pc:docMk/>
            <pc:sldMk cId="4193384632" sldId="264"/>
            <ac:spMk id="3" creationId="{5335C544-C39B-42AA-B2BB-00F6D2C588D7}"/>
          </ac:spMkLst>
        </pc:spChg>
        <pc:picChg chg="add mod">
          <ac:chgData name="Matt Gates" userId="d72047df-adf0-40af-92a0-c8ad22a81371" providerId="ADAL" clId="{3E5FD59E-38B0-4C28-9623-CD6E31DF7C64}" dt="2024-05-20T11:17:48.073" v="1026" actId="1076"/>
          <ac:picMkLst>
            <pc:docMk/>
            <pc:sldMk cId="4193384632" sldId="264"/>
            <ac:picMk id="4" creationId="{B733D455-A573-4088-8EA1-B2450CE63239}"/>
          </ac:picMkLst>
        </pc:picChg>
      </pc:sldChg>
      <pc:sldChg chg="addSp modSp new mod ord">
        <pc:chgData name="Matt Gates" userId="d72047df-adf0-40af-92a0-c8ad22a81371" providerId="ADAL" clId="{3E5FD59E-38B0-4C28-9623-CD6E31DF7C64}" dt="2024-05-20T11:17:58.456" v="1030"/>
        <pc:sldMkLst>
          <pc:docMk/>
          <pc:sldMk cId="3239913998" sldId="265"/>
        </pc:sldMkLst>
        <pc:spChg chg="mod">
          <ac:chgData name="Matt Gates" userId="d72047df-adf0-40af-92a0-c8ad22a81371" providerId="ADAL" clId="{3E5FD59E-38B0-4C28-9623-CD6E31DF7C64}" dt="2024-05-20T10:34:25.094" v="931" actId="20577"/>
          <ac:spMkLst>
            <pc:docMk/>
            <pc:sldMk cId="3239913998" sldId="265"/>
            <ac:spMk id="2" creationId="{159E0D2F-3D3E-4AC1-9BD4-E89E9943EFAE}"/>
          </ac:spMkLst>
        </pc:spChg>
        <pc:spChg chg="mod">
          <ac:chgData name="Matt Gates" userId="d72047df-adf0-40af-92a0-c8ad22a81371" providerId="ADAL" clId="{3E5FD59E-38B0-4C28-9623-CD6E31DF7C64}" dt="2024-05-20T11:07:03.322" v="969" actId="115"/>
          <ac:spMkLst>
            <pc:docMk/>
            <pc:sldMk cId="3239913998" sldId="265"/>
            <ac:spMk id="3" creationId="{A7EB3BAD-7AB9-4EB5-823A-7A377AC1E59C}"/>
          </ac:spMkLst>
        </pc:spChg>
        <pc:picChg chg="add mod">
          <ac:chgData name="Matt Gates" userId="d72047df-adf0-40af-92a0-c8ad22a81371" providerId="ADAL" clId="{3E5FD59E-38B0-4C28-9623-CD6E31DF7C64}" dt="2024-05-20T11:17:58.456" v="1030"/>
          <ac:picMkLst>
            <pc:docMk/>
            <pc:sldMk cId="3239913998" sldId="265"/>
            <ac:picMk id="4" creationId="{28703600-B687-440A-ABAB-5D1D88AC0134}"/>
          </ac:picMkLst>
        </pc:picChg>
      </pc:sldChg>
      <pc:sldChg chg="addSp modSp new mod">
        <pc:chgData name="Matt Gates" userId="d72047df-adf0-40af-92a0-c8ad22a81371" providerId="ADAL" clId="{3E5FD59E-38B0-4C28-9623-CD6E31DF7C64}" dt="2024-05-20T11:18:02.905" v="1032"/>
        <pc:sldMkLst>
          <pc:docMk/>
          <pc:sldMk cId="79012782" sldId="266"/>
        </pc:sldMkLst>
        <pc:spChg chg="mod">
          <ac:chgData name="Matt Gates" userId="d72047df-adf0-40af-92a0-c8ad22a81371" providerId="ADAL" clId="{3E5FD59E-38B0-4C28-9623-CD6E31DF7C64}" dt="2024-05-20T11:01:04.761" v="949" actId="14100"/>
          <ac:spMkLst>
            <pc:docMk/>
            <pc:sldMk cId="79012782" sldId="266"/>
            <ac:spMk id="2" creationId="{2C9CAB61-5756-4DC3-9546-0009559A1449}"/>
          </ac:spMkLst>
        </pc:spChg>
        <pc:spChg chg="mod">
          <ac:chgData name="Matt Gates" userId="d72047df-adf0-40af-92a0-c8ad22a81371" providerId="ADAL" clId="{3E5FD59E-38B0-4C28-9623-CD6E31DF7C64}" dt="2024-05-20T11:05:33.164" v="960" actId="20577"/>
          <ac:spMkLst>
            <pc:docMk/>
            <pc:sldMk cId="79012782" sldId="266"/>
            <ac:spMk id="3" creationId="{89BF89C8-8776-40F2-9FAA-2D50F046AFFA}"/>
          </ac:spMkLst>
        </pc:spChg>
        <pc:picChg chg="add mod">
          <ac:chgData name="Matt Gates" userId="d72047df-adf0-40af-92a0-c8ad22a81371" providerId="ADAL" clId="{3E5FD59E-38B0-4C28-9623-CD6E31DF7C64}" dt="2024-05-20T11:18:02.905" v="1032"/>
          <ac:picMkLst>
            <pc:docMk/>
            <pc:sldMk cId="79012782" sldId="266"/>
            <ac:picMk id="4" creationId="{B0550099-6AEF-4EEB-9E38-6CAFA2DE3D3D}"/>
          </ac:picMkLst>
        </pc:picChg>
      </pc:sldChg>
      <pc:sldChg chg="addSp modSp new mod">
        <pc:chgData name="Matt Gates" userId="d72047df-adf0-40af-92a0-c8ad22a81371" providerId="ADAL" clId="{3E5FD59E-38B0-4C28-9623-CD6E31DF7C64}" dt="2024-05-20T11:18:05.242" v="1033"/>
        <pc:sldMkLst>
          <pc:docMk/>
          <pc:sldMk cId="4129947047" sldId="267"/>
        </pc:sldMkLst>
        <pc:spChg chg="mod">
          <ac:chgData name="Matt Gates" userId="d72047df-adf0-40af-92a0-c8ad22a81371" providerId="ADAL" clId="{3E5FD59E-38B0-4C28-9623-CD6E31DF7C64}" dt="2024-05-20T11:06:10.710" v="965"/>
          <ac:spMkLst>
            <pc:docMk/>
            <pc:sldMk cId="4129947047" sldId="267"/>
            <ac:spMk id="2" creationId="{2D6E34AE-9DC4-4FB8-9C95-1E3550C69737}"/>
          </ac:spMkLst>
        </pc:spChg>
        <pc:spChg chg="mod">
          <ac:chgData name="Matt Gates" userId="d72047df-adf0-40af-92a0-c8ad22a81371" providerId="ADAL" clId="{3E5FD59E-38B0-4C28-9623-CD6E31DF7C64}" dt="2024-05-20T11:06:21.085" v="967" actId="2710"/>
          <ac:spMkLst>
            <pc:docMk/>
            <pc:sldMk cId="4129947047" sldId="267"/>
            <ac:spMk id="3" creationId="{E4213FF6-B474-4A8C-9AE4-B9D59939D056}"/>
          </ac:spMkLst>
        </pc:spChg>
        <pc:picChg chg="add mod">
          <ac:chgData name="Matt Gates" userId="d72047df-adf0-40af-92a0-c8ad22a81371" providerId="ADAL" clId="{3E5FD59E-38B0-4C28-9623-CD6E31DF7C64}" dt="2024-05-20T11:18:05.242" v="1033"/>
          <ac:picMkLst>
            <pc:docMk/>
            <pc:sldMk cId="4129947047" sldId="267"/>
            <ac:picMk id="4" creationId="{919680DC-4442-4CC8-8E41-FB76AC143CFD}"/>
          </ac:picMkLst>
        </pc:picChg>
      </pc:sldChg>
      <pc:sldChg chg="addSp modSp new mod">
        <pc:chgData name="Matt Gates" userId="d72047df-adf0-40af-92a0-c8ad22a81371" providerId="ADAL" clId="{3E5FD59E-38B0-4C28-9623-CD6E31DF7C64}" dt="2024-05-20T11:19:53.439" v="1233"/>
        <pc:sldMkLst>
          <pc:docMk/>
          <pc:sldMk cId="1041539545" sldId="268"/>
        </pc:sldMkLst>
        <pc:spChg chg="mod">
          <ac:chgData name="Matt Gates" userId="d72047df-adf0-40af-92a0-c8ad22a81371" providerId="ADAL" clId="{3E5FD59E-38B0-4C28-9623-CD6E31DF7C64}" dt="2024-05-20T11:19:49.117" v="1232" actId="113"/>
          <ac:spMkLst>
            <pc:docMk/>
            <pc:sldMk cId="1041539545" sldId="268"/>
            <ac:spMk id="2" creationId="{8F967D17-7C18-4360-A6D5-E5580C386CE7}"/>
          </ac:spMkLst>
        </pc:spChg>
        <pc:spChg chg="mod">
          <ac:chgData name="Matt Gates" userId="d72047df-adf0-40af-92a0-c8ad22a81371" providerId="ADAL" clId="{3E5FD59E-38B0-4C28-9623-CD6E31DF7C64}" dt="2024-05-20T11:19:44.144" v="1231" actId="20577"/>
          <ac:spMkLst>
            <pc:docMk/>
            <pc:sldMk cId="1041539545" sldId="268"/>
            <ac:spMk id="3" creationId="{F6DD6736-49CC-4A10-A24D-45E2EC1619EF}"/>
          </ac:spMkLst>
        </pc:spChg>
        <pc:picChg chg="add mod">
          <ac:chgData name="Matt Gates" userId="d72047df-adf0-40af-92a0-c8ad22a81371" providerId="ADAL" clId="{3E5FD59E-38B0-4C28-9623-CD6E31DF7C64}" dt="2024-05-20T11:19:53.439" v="1233"/>
          <ac:picMkLst>
            <pc:docMk/>
            <pc:sldMk cId="1041539545" sldId="268"/>
            <ac:picMk id="4" creationId="{2E9FF5C7-00E9-4EA8-88F5-06325DFABE5A}"/>
          </ac:picMkLst>
        </pc:picChg>
      </pc:sldChg>
      <pc:sldChg chg="new">
        <pc:chgData name="Matt Gates" userId="d72047df-adf0-40af-92a0-c8ad22a81371" providerId="ADAL" clId="{3E5FD59E-38B0-4C28-9623-CD6E31DF7C64}" dt="2024-05-20T12:59:15.556" v="1320" actId="680"/>
        <pc:sldMkLst>
          <pc:docMk/>
          <pc:sldMk cId="1717671478" sldId="269"/>
        </pc:sldMkLst>
      </pc:sldChg>
      <pc:sldMasterChg chg="setBg modSldLayout">
        <pc:chgData name="Matt Gates" userId="d72047df-adf0-40af-92a0-c8ad22a81371" providerId="ADAL" clId="{3E5FD59E-38B0-4C28-9623-CD6E31DF7C64}" dt="2024-05-21T09:47:41.962" v="1322"/>
        <pc:sldMasterMkLst>
          <pc:docMk/>
          <pc:sldMasterMk cId="3423593837" sldId="2147483648"/>
        </pc:sldMasterMkLst>
        <pc:sldLayoutChg chg="setBg">
          <pc:chgData name="Matt Gates" userId="d72047df-adf0-40af-92a0-c8ad22a81371" providerId="ADAL" clId="{3E5FD59E-38B0-4C28-9623-CD6E31DF7C64}" dt="2024-05-21T09:47:41.962" v="1322"/>
          <pc:sldLayoutMkLst>
            <pc:docMk/>
            <pc:sldMasterMk cId="3423593837" sldId="2147483648"/>
            <pc:sldLayoutMk cId="3914420880" sldId="2147483649"/>
          </pc:sldLayoutMkLst>
        </pc:sldLayoutChg>
        <pc:sldLayoutChg chg="setBg">
          <pc:chgData name="Matt Gates" userId="d72047df-adf0-40af-92a0-c8ad22a81371" providerId="ADAL" clId="{3E5FD59E-38B0-4C28-9623-CD6E31DF7C64}" dt="2024-05-21T09:47:41.962" v="1322"/>
          <pc:sldLayoutMkLst>
            <pc:docMk/>
            <pc:sldMasterMk cId="3423593837" sldId="2147483648"/>
            <pc:sldLayoutMk cId="4255578748" sldId="2147483650"/>
          </pc:sldLayoutMkLst>
        </pc:sldLayoutChg>
        <pc:sldLayoutChg chg="setBg">
          <pc:chgData name="Matt Gates" userId="d72047df-adf0-40af-92a0-c8ad22a81371" providerId="ADAL" clId="{3E5FD59E-38B0-4C28-9623-CD6E31DF7C64}" dt="2024-05-21T09:47:41.962" v="1322"/>
          <pc:sldLayoutMkLst>
            <pc:docMk/>
            <pc:sldMasterMk cId="3423593837" sldId="2147483648"/>
            <pc:sldLayoutMk cId="881959607" sldId="2147483651"/>
          </pc:sldLayoutMkLst>
        </pc:sldLayoutChg>
        <pc:sldLayoutChg chg="setBg">
          <pc:chgData name="Matt Gates" userId="d72047df-adf0-40af-92a0-c8ad22a81371" providerId="ADAL" clId="{3E5FD59E-38B0-4C28-9623-CD6E31DF7C64}" dt="2024-05-21T09:47:41.962" v="1322"/>
          <pc:sldLayoutMkLst>
            <pc:docMk/>
            <pc:sldMasterMk cId="3423593837" sldId="2147483648"/>
            <pc:sldLayoutMk cId="3800048730" sldId="2147483652"/>
          </pc:sldLayoutMkLst>
        </pc:sldLayoutChg>
        <pc:sldLayoutChg chg="setBg">
          <pc:chgData name="Matt Gates" userId="d72047df-adf0-40af-92a0-c8ad22a81371" providerId="ADAL" clId="{3E5FD59E-38B0-4C28-9623-CD6E31DF7C64}" dt="2024-05-21T09:47:41.962" v="1322"/>
          <pc:sldLayoutMkLst>
            <pc:docMk/>
            <pc:sldMasterMk cId="3423593837" sldId="2147483648"/>
            <pc:sldLayoutMk cId="1329954717" sldId="2147483653"/>
          </pc:sldLayoutMkLst>
        </pc:sldLayoutChg>
        <pc:sldLayoutChg chg="setBg">
          <pc:chgData name="Matt Gates" userId="d72047df-adf0-40af-92a0-c8ad22a81371" providerId="ADAL" clId="{3E5FD59E-38B0-4C28-9623-CD6E31DF7C64}" dt="2024-05-21T09:47:41.962" v="1322"/>
          <pc:sldLayoutMkLst>
            <pc:docMk/>
            <pc:sldMasterMk cId="3423593837" sldId="2147483648"/>
            <pc:sldLayoutMk cId="4101076251" sldId="2147483654"/>
          </pc:sldLayoutMkLst>
        </pc:sldLayoutChg>
        <pc:sldLayoutChg chg="setBg">
          <pc:chgData name="Matt Gates" userId="d72047df-adf0-40af-92a0-c8ad22a81371" providerId="ADAL" clId="{3E5FD59E-38B0-4C28-9623-CD6E31DF7C64}" dt="2024-05-21T09:47:41.962" v="1322"/>
          <pc:sldLayoutMkLst>
            <pc:docMk/>
            <pc:sldMasterMk cId="3423593837" sldId="2147483648"/>
            <pc:sldLayoutMk cId="192053724" sldId="2147483655"/>
          </pc:sldLayoutMkLst>
        </pc:sldLayoutChg>
        <pc:sldLayoutChg chg="setBg">
          <pc:chgData name="Matt Gates" userId="d72047df-adf0-40af-92a0-c8ad22a81371" providerId="ADAL" clId="{3E5FD59E-38B0-4C28-9623-CD6E31DF7C64}" dt="2024-05-21T09:47:41.962" v="1322"/>
          <pc:sldLayoutMkLst>
            <pc:docMk/>
            <pc:sldMasterMk cId="3423593837" sldId="2147483648"/>
            <pc:sldLayoutMk cId="2663815120" sldId="2147483656"/>
          </pc:sldLayoutMkLst>
        </pc:sldLayoutChg>
        <pc:sldLayoutChg chg="setBg">
          <pc:chgData name="Matt Gates" userId="d72047df-adf0-40af-92a0-c8ad22a81371" providerId="ADAL" clId="{3E5FD59E-38B0-4C28-9623-CD6E31DF7C64}" dt="2024-05-21T09:47:41.962" v="1322"/>
          <pc:sldLayoutMkLst>
            <pc:docMk/>
            <pc:sldMasterMk cId="3423593837" sldId="2147483648"/>
            <pc:sldLayoutMk cId="3467296547" sldId="2147483657"/>
          </pc:sldLayoutMkLst>
        </pc:sldLayoutChg>
        <pc:sldLayoutChg chg="setBg">
          <pc:chgData name="Matt Gates" userId="d72047df-adf0-40af-92a0-c8ad22a81371" providerId="ADAL" clId="{3E5FD59E-38B0-4C28-9623-CD6E31DF7C64}" dt="2024-05-21T09:47:41.962" v="1322"/>
          <pc:sldLayoutMkLst>
            <pc:docMk/>
            <pc:sldMasterMk cId="3423593837" sldId="2147483648"/>
            <pc:sldLayoutMk cId="3256921559" sldId="2147483658"/>
          </pc:sldLayoutMkLst>
        </pc:sldLayoutChg>
        <pc:sldLayoutChg chg="setBg">
          <pc:chgData name="Matt Gates" userId="d72047df-adf0-40af-92a0-c8ad22a81371" providerId="ADAL" clId="{3E5FD59E-38B0-4C28-9623-CD6E31DF7C64}" dt="2024-05-21T09:47:41.962" v="1322"/>
          <pc:sldLayoutMkLst>
            <pc:docMk/>
            <pc:sldMasterMk cId="3423593837" sldId="2147483648"/>
            <pc:sldLayoutMk cId="3901898686" sldId="214748365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E8780-DC4D-4216-84CF-22799622F64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ED11C798-9892-4986-ABF3-79769776E46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6FCE365B-AC49-4D90-BC3B-3B71F0A6380E}"/>
              </a:ext>
            </a:extLst>
          </p:cNvPr>
          <p:cNvSpPr>
            <a:spLocks noGrp="1"/>
          </p:cNvSpPr>
          <p:nvPr>
            <p:ph type="dt" sz="half" idx="10"/>
          </p:nvPr>
        </p:nvSpPr>
        <p:spPr/>
        <p:txBody>
          <a:bodyPr/>
          <a:lstStyle/>
          <a:p>
            <a:fld id="{3E52D238-DB60-4561-8223-B3C9E125ACC6}" type="datetimeFigureOut">
              <a:rPr lang="en-GB" smtClean="0"/>
              <a:t>16/07/2024</a:t>
            </a:fld>
            <a:endParaRPr lang="en-GB"/>
          </a:p>
        </p:txBody>
      </p:sp>
      <p:sp>
        <p:nvSpPr>
          <p:cNvPr id="5" name="Footer Placeholder 4">
            <a:extLst>
              <a:ext uri="{FF2B5EF4-FFF2-40B4-BE49-F238E27FC236}">
                <a16:creationId xmlns:a16="http://schemas.microsoft.com/office/drawing/2014/main" id="{D8660E27-51AD-484F-8872-9F415580BC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F6F007-7CA4-48C2-88F0-ABFD4B919ACE}"/>
              </a:ext>
            </a:extLst>
          </p:cNvPr>
          <p:cNvSpPr>
            <a:spLocks noGrp="1"/>
          </p:cNvSpPr>
          <p:nvPr>
            <p:ph type="sldNum" sz="quarter" idx="12"/>
          </p:nvPr>
        </p:nvSpPr>
        <p:spPr/>
        <p:txBody>
          <a:bodyPr/>
          <a:lstStyle/>
          <a:p>
            <a:fld id="{8938B704-2B4B-45D3-817C-F19D7438EB96}" type="slidenum">
              <a:rPr lang="en-GB" smtClean="0"/>
              <a:t>‹#›</a:t>
            </a:fld>
            <a:endParaRPr lang="en-GB"/>
          </a:p>
        </p:txBody>
      </p:sp>
    </p:spTree>
    <p:extLst>
      <p:ext uri="{BB962C8B-B14F-4D97-AF65-F5344CB8AC3E}">
        <p14:creationId xmlns:p14="http://schemas.microsoft.com/office/powerpoint/2010/main" val="3914420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BE31C-6678-45E5-9A01-BB728889FB2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C17158E-852B-42E2-861A-6BAC84FD129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8841722-9826-42F9-AB15-EBB56544F95E}"/>
              </a:ext>
            </a:extLst>
          </p:cNvPr>
          <p:cNvSpPr>
            <a:spLocks noGrp="1"/>
          </p:cNvSpPr>
          <p:nvPr>
            <p:ph type="dt" sz="half" idx="10"/>
          </p:nvPr>
        </p:nvSpPr>
        <p:spPr/>
        <p:txBody>
          <a:bodyPr/>
          <a:lstStyle/>
          <a:p>
            <a:fld id="{3E52D238-DB60-4561-8223-B3C9E125ACC6}" type="datetimeFigureOut">
              <a:rPr lang="en-GB" smtClean="0"/>
              <a:t>16/07/2024</a:t>
            </a:fld>
            <a:endParaRPr lang="en-GB"/>
          </a:p>
        </p:txBody>
      </p:sp>
      <p:sp>
        <p:nvSpPr>
          <p:cNvPr id="5" name="Footer Placeholder 4">
            <a:extLst>
              <a:ext uri="{FF2B5EF4-FFF2-40B4-BE49-F238E27FC236}">
                <a16:creationId xmlns:a16="http://schemas.microsoft.com/office/drawing/2014/main" id="{FD930C0B-413C-4BB7-946B-B89CE18252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78C83A-7592-4686-997D-94C3CACE6E17}"/>
              </a:ext>
            </a:extLst>
          </p:cNvPr>
          <p:cNvSpPr>
            <a:spLocks noGrp="1"/>
          </p:cNvSpPr>
          <p:nvPr>
            <p:ph type="sldNum" sz="quarter" idx="12"/>
          </p:nvPr>
        </p:nvSpPr>
        <p:spPr/>
        <p:txBody>
          <a:bodyPr/>
          <a:lstStyle/>
          <a:p>
            <a:fld id="{8938B704-2B4B-45D3-817C-F19D7438EB96}" type="slidenum">
              <a:rPr lang="en-GB" smtClean="0"/>
              <a:t>‹#›</a:t>
            </a:fld>
            <a:endParaRPr lang="en-GB"/>
          </a:p>
        </p:txBody>
      </p:sp>
    </p:spTree>
    <p:extLst>
      <p:ext uri="{BB962C8B-B14F-4D97-AF65-F5344CB8AC3E}">
        <p14:creationId xmlns:p14="http://schemas.microsoft.com/office/powerpoint/2010/main" val="4255578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B791B-0736-4776-8AAD-60C763A941F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A08F45B6-B578-4117-B91B-7C62E90C90F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9C7BD50-7999-4E44-BF03-B9DDF99E24C0}"/>
              </a:ext>
            </a:extLst>
          </p:cNvPr>
          <p:cNvSpPr>
            <a:spLocks noGrp="1"/>
          </p:cNvSpPr>
          <p:nvPr>
            <p:ph type="dt" sz="half" idx="10"/>
          </p:nvPr>
        </p:nvSpPr>
        <p:spPr/>
        <p:txBody>
          <a:bodyPr/>
          <a:lstStyle/>
          <a:p>
            <a:fld id="{3E52D238-DB60-4561-8223-B3C9E125ACC6}" type="datetimeFigureOut">
              <a:rPr lang="en-GB" smtClean="0"/>
              <a:t>16/07/2024</a:t>
            </a:fld>
            <a:endParaRPr lang="en-GB"/>
          </a:p>
        </p:txBody>
      </p:sp>
      <p:sp>
        <p:nvSpPr>
          <p:cNvPr id="5" name="Footer Placeholder 4">
            <a:extLst>
              <a:ext uri="{FF2B5EF4-FFF2-40B4-BE49-F238E27FC236}">
                <a16:creationId xmlns:a16="http://schemas.microsoft.com/office/drawing/2014/main" id="{804DB53E-4877-4C9F-8448-4A62EEA22B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0F2E96-CBBC-4CC6-AA63-13A46C666F1B}"/>
              </a:ext>
            </a:extLst>
          </p:cNvPr>
          <p:cNvSpPr>
            <a:spLocks noGrp="1"/>
          </p:cNvSpPr>
          <p:nvPr>
            <p:ph type="sldNum" sz="quarter" idx="12"/>
          </p:nvPr>
        </p:nvSpPr>
        <p:spPr/>
        <p:txBody>
          <a:bodyPr/>
          <a:lstStyle/>
          <a:p>
            <a:fld id="{8938B704-2B4B-45D3-817C-F19D7438EB96}" type="slidenum">
              <a:rPr lang="en-GB" smtClean="0"/>
              <a:t>‹#›</a:t>
            </a:fld>
            <a:endParaRPr lang="en-GB"/>
          </a:p>
        </p:txBody>
      </p:sp>
    </p:spTree>
    <p:extLst>
      <p:ext uri="{BB962C8B-B14F-4D97-AF65-F5344CB8AC3E}">
        <p14:creationId xmlns:p14="http://schemas.microsoft.com/office/powerpoint/2010/main" val="881959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4EFAE-25C5-4F88-9C62-937147612C8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78EFBFC-AF3E-47F8-B2C4-E55CB395293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0097082-7A5C-40D7-B954-E069E01E762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D0710071-BC11-4188-9198-5273F407B8C9}"/>
              </a:ext>
            </a:extLst>
          </p:cNvPr>
          <p:cNvSpPr>
            <a:spLocks noGrp="1"/>
          </p:cNvSpPr>
          <p:nvPr>
            <p:ph type="dt" sz="half" idx="10"/>
          </p:nvPr>
        </p:nvSpPr>
        <p:spPr/>
        <p:txBody>
          <a:bodyPr/>
          <a:lstStyle/>
          <a:p>
            <a:fld id="{3E52D238-DB60-4561-8223-B3C9E125ACC6}" type="datetimeFigureOut">
              <a:rPr lang="en-GB" smtClean="0"/>
              <a:t>16/07/2024</a:t>
            </a:fld>
            <a:endParaRPr lang="en-GB"/>
          </a:p>
        </p:txBody>
      </p:sp>
      <p:sp>
        <p:nvSpPr>
          <p:cNvPr id="6" name="Footer Placeholder 5">
            <a:extLst>
              <a:ext uri="{FF2B5EF4-FFF2-40B4-BE49-F238E27FC236}">
                <a16:creationId xmlns:a16="http://schemas.microsoft.com/office/drawing/2014/main" id="{C313CBBB-2684-4859-BB7C-1E3AE5E988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6A550F-6B63-448B-9DD0-6B5145B55BF9}"/>
              </a:ext>
            </a:extLst>
          </p:cNvPr>
          <p:cNvSpPr>
            <a:spLocks noGrp="1"/>
          </p:cNvSpPr>
          <p:nvPr>
            <p:ph type="sldNum" sz="quarter" idx="12"/>
          </p:nvPr>
        </p:nvSpPr>
        <p:spPr/>
        <p:txBody>
          <a:bodyPr/>
          <a:lstStyle/>
          <a:p>
            <a:fld id="{8938B704-2B4B-45D3-817C-F19D7438EB96}" type="slidenum">
              <a:rPr lang="en-GB" smtClean="0"/>
              <a:t>‹#›</a:t>
            </a:fld>
            <a:endParaRPr lang="en-GB"/>
          </a:p>
        </p:txBody>
      </p:sp>
    </p:spTree>
    <p:extLst>
      <p:ext uri="{BB962C8B-B14F-4D97-AF65-F5344CB8AC3E}">
        <p14:creationId xmlns:p14="http://schemas.microsoft.com/office/powerpoint/2010/main" val="38000487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853C3-64FA-49EA-AA15-CA3D5F7329AB}"/>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BE987A4F-B1F5-4993-B855-A96957DE29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C85EFD4-9F0D-4731-87D2-ED6F1C53C9B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8B570553-5F0D-4AE3-BF9C-20F6C817E6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1B663B-9E9C-47BD-AB17-73FB409D232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102ABE63-7680-403B-B922-126D07303C0B}"/>
              </a:ext>
            </a:extLst>
          </p:cNvPr>
          <p:cNvSpPr>
            <a:spLocks noGrp="1"/>
          </p:cNvSpPr>
          <p:nvPr>
            <p:ph type="dt" sz="half" idx="10"/>
          </p:nvPr>
        </p:nvSpPr>
        <p:spPr/>
        <p:txBody>
          <a:bodyPr/>
          <a:lstStyle/>
          <a:p>
            <a:fld id="{3E52D238-DB60-4561-8223-B3C9E125ACC6}" type="datetimeFigureOut">
              <a:rPr lang="en-GB" smtClean="0"/>
              <a:t>16/07/2024</a:t>
            </a:fld>
            <a:endParaRPr lang="en-GB"/>
          </a:p>
        </p:txBody>
      </p:sp>
      <p:sp>
        <p:nvSpPr>
          <p:cNvPr id="8" name="Footer Placeholder 7">
            <a:extLst>
              <a:ext uri="{FF2B5EF4-FFF2-40B4-BE49-F238E27FC236}">
                <a16:creationId xmlns:a16="http://schemas.microsoft.com/office/drawing/2014/main" id="{5EF42B48-85B6-41C6-8E54-F5E669FFFA5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55E00B4-DD89-46EC-8F43-66CB59C8C82F}"/>
              </a:ext>
            </a:extLst>
          </p:cNvPr>
          <p:cNvSpPr>
            <a:spLocks noGrp="1"/>
          </p:cNvSpPr>
          <p:nvPr>
            <p:ph type="sldNum" sz="quarter" idx="12"/>
          </p:nvPr>
        </p:nvSpPr>
        <p:spPr/>
        <p:txBody>
          <a:bodyPr/>
          <a:lstStyle/>
          <a:p>
            <a:fld id="{8938B704-2B4B-45D3-817C-F19D7438EB96}" type="slidenum">
              <a:rPr lang="en-GB" smtClean="0"/>
              <a:t>‹#›</a:t>
            </a:fld>
            <a:endParaRPr lang="en-GB"/>
          </a:p>
        </p:txBody>
      </p:sp>
    </p:spTree>
    <p:extLst>
      <p:ext uri="{BB962C8B-B14F-4D97-AF65-F5344CB8AC3E}">
        <p14:creationId xmlns:p14="http://schemas.microsoft.com/office/powerpoint/2010/main" val="1329954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33A54-B1AD-4137-8AAD-EFB8DC864E51}"/>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F9182E2-5F6D-481F-9463-95286C30256B}"/>
              </a:ext>
            </a:extLst>
          </p:cNvPr>
          <p:cNvSpPr>
            <a:spLocks noGrp="1"/>
          </p:cNvSpPr>
          <p:nvPr>
            <p:ph type="dt" sz="half" idx="10"/>
          </p:nvPr>
        </p:nvSpPr>
        <p:spPr/>
        <p:txBody>
          <a:bodyPr/>
          <a:lstStyle/>
          <a:p>
            <a:fld id="{3E52D238-DB60-4561-8223-B3C9E125ACC6}" type="datetimeFigureOut">
              <a:rPr lang="en-GB" smtClean="0"/>
              <a:t>16/07/2024</a:t>
            </a:fld>
            <a:endParaRPr lang="en-GB"/>
          </a:p>
        </p:txBody>
      </p:sp>
      <p:sp>
        <p:nvSpPr>
          <p:cNvPr id="4" name="Footer Placeholder 3">
            <a:extLst>
              <a:ext uri="{FF2B5EF4-FFF2-40B4-BE49-F238E27FC236}">
                <a16:creationId xmlns:a16="http://schemas.microsoft.com/office/drawing/2014/main" id="{6B92A272-0577-4747-9BB0-F0A0B20B88B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3DEBF6-3750-4762-A138-26FC1D773A03}"/>
              </a:ext>
            </a:extLst>
          </p:cNvPr>
          <p:cNvSpPr>
            <a:spLocks noGrp="1"/>
          </p:cNvSpPr>
          <p:nvPr>
            <p:ph type="sldNum" sz="quarter" idx="12"/>
          </p:nvPr>
        </p:nvSpPr>
        <p:spPr/>
        <p:txBody>
          <a:bodyPr/>
          <a:lstStyle/>
          <a:p>
            <a:fld id="{8938B704-2B4B-45D3-817C-F19D7438EB96}" type="slidenum">
              <a:rPr lang="en-GB" smtClean="0"/>
              <a:t>‹#›</a:t>
            </a:fld>
            <a:endParaRPr lang="en-GB"/>
          </a:p>
        </p:txBody>
      </p:sp>
    </p:spTree>
    <p:extLst>
      <p:ext uri="{BB962C8B-B14F-4D97-AF65-F5344CB8AC3E}">
        <p14:creationId xmlns:p14="http://schemas.microsoft.com/office/powerpoint/2010/main" val="4101076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853BDE7-6635-4C2E-AC0B-019D118F77B5}"/>
              </a:ext>
            </a:extLst>
          </p:cNvPr>
          <p:cNvSpPr>
            <a:spLocks noGrp="1"/>
          </p:cNvSpPr>
          <p:nvPr>
            <p:ph type="dt" sz="half" idx="10"/>
          </p:nvPr>
        </p:nvSpPr>
        <p:spPr/>
        <p:txBody>
          <a:bodyPr/>
          <a:lstStyle/>
          <a:p>
            <a:fld id="{3E52D238-DB60-4561-8223-B3C9E125ACC6}" type="datetimeFigureOut">
              <a:rPr lang="en-GB" smtClean="0"/>
              <a:t>16/07/2024</a:t>
            </a:fld>
            <a:endParaRPr lang="en-GB"/>
          </a:p>
        </p:txBody>
      </p:sp>
      <p:sp>
        <p:nvSpPr>
          <p:cNvPr id="3" name="Footer Placeholder 2">
            <a:extLst>
              <a:ext uri="{FF2B5EF4-FFF2-40B4-BE49-F238E27FC236}">
                <a16:creationId xmlns:a16="http://schemas.microsoft.com/office/drawing/2014/main" id="{9D79D31C-F4E4-408F-B179-602000B1025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A301D25-E897-4EF0-BF68-A03877F7EBEE}"/>
              </a:ext>
            </a:extLst>
          </p:cNvPr>
          <p:cNvSpPr>
            <a:spLocks noGrp="1"/>
          </p:cNvSpPr>
          <p:nvPr>
            <p:ph type="sldNum" sz="quarter" idx="12"/>
          </p:nvPr>
        </p:nvSpPr>
        <p:spPr/>
        <p:txBody>
          <a:bodyPr/>
          <a:lstStyle/>
          <a:p>
            <a:fld id="{8938B704-2B4B-45D3-817C-F19D7438EB96}" type="slidenum">
              <a:rPr lang="en-GB" smtClean="0"/>
              <a:t>‹#›</a:t>
            </a:fld>
            <a:endParaRPr lang="en-GB"/>
          </a:p>
        </p:txBody>
      </p:sp>
    </p:spTree>
    <p:extLst>
      <p:ext uri="{BB962C8B-B14F-4D97-AF65-F5344CB8AC3E}">
        <p14:creationId xmlns:p14="http://schemas.microsoft.com/office/powerpoint/2010/main" val="192053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11D5E-4964-4867-9B92-C5D5A55EE56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CB0DA36C-A1B6-4E48-9479-4C44A43C1F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8A5DC85-EF05-4153-AB12-31CC98B0E1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F0FC592-2421-47F3-84E2-9A6F9F91BE6B}"/>
              </a:ext>
            </a:extLst>
          </p:cNvPr>
          <p:cNvSpPr>
            <a:spLocks noGrp="1"/>
          </p:cNvSpPr>
          <p:nvPr>
            <p:ph type="dt" sz="half" idx="10"/>
          </p:nvPr>
        </p:nvSpPr>
        <p:spPr/>
        <p:txBody>
          <a:bodyPr/>
          <a:lstStyle/>
          <a:p>
            <a:fld id="{3E52D238-DB60-4561-8223-B3C9E125ACC6}" type="datetimeFigureOut">
              <a:rPr lang="en-GB" smtClean="0"/>
              <a:t>16/07/2024</a:t>
            </a:fld>
            <a:endParaRPr lang="en-GB"/>
          </a:p>
        </p:txBody>
      </p:sp>
      <p:sp>
        <p:nvSpPr>
          <p:cNvPr id="6" name="Footer Placeholder 5">
            <a:extLst>
              <a:ext uri="{FF2B5EF4-FFF2-40B4-BE49-F238E27FC236}">
                <a16:creationId xmlns:a16="http://schemas.microsoft.com/office/drawing/2014/main" id="{A34EF6FB-3EFC-4517-A87F-3F8ABE515C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1C35D0-16DD-4E23-BD56-E7BE1AE29D00}"/>
              </a:ext>
            </a:extLst>
          </p:cNvPr>
          <p:cNvSpPr>
            <a:spLocks noGrp="1"/>
          </p:cNvSpPr>
          <p:nvPr>
            <p:ph type="sldNum" sz="quarter" idx="12"/>
          </p:nvPr>
        </p:nvSpPr>
        <p:spPr/>
        <p:txBody>
          <a:bodyPr/>
          <a:lstStyle/>
          <a:p>
            <a:fld id="{8938B704-2B4B-45D3-817C-F19D7438EB96}" type="slidenum">
              <a:rPr lang="en-GB" smtClean="0"/>
              <a:t>‹#›</a:t>
            </a:fld>
            <a:endParaRPr lang="en-GB"/>
          </a:p>
        </p:txBody>
      </p:sp>
    </p:spTree>
    <p:extLst>
      <p:ext uri="{BB962C8B-B14F-4D97-AF65-F5344CB8AC3E}">
        <p14:creationId xmlns:p14="http://schemas.microsoft.com/office/powerpoint/2010/main" val="2663815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404A4-A7E9-456E-AF46-A0C0DA06CDE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A7173C53-22DC-4360-9D40-C02FDB04731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500E266-0553-466F-B748-BF6F0A8A02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B03287-CC81-4EFD-B29E-C4291B098409}"/>
              </a:ext>
            </a:extLst>
          </p:cNvPr>
          <p:cNvSpPr>
            <a:spLocks noGrp="1"/>
          </p:cNvSpPr>
          <p:nvPr>
            <p:ph type="dt" sz="half" idx="10"/>
          </p:nvPr>
        </p:nvSpPr>
        <p:spPr/>
        <p:txBody>
          <a:bodyPr/>
          <a:lstStyle/>
          <a:p>
            <a:fld id="{3E52D238-DB60-4561-8223-B3C9E125ACC6}" type="datetimeFigureOut">
              <a:rPr lang="en-GB" smtClean="0"/>
              <a:t>16/07/2024</a:t>
            </a:fld>
            <a:endParaRPr lang="en-GB"/>
          </a:p>
        </p:txBody>
      </p:sp>
      <p:sp>
        <p:nvSpPr>
          <p:cNvPr id="6" name="Footer Placeholder 5">
            <a:extLst>
              <a:ext uri="{FF2B5EF4-FFF2-40B4-BE49-F238E27FC236}">
                <a16:creationId xmlns:a16="http://schemas.microsoft.com/office/drawing/2014/main" id="{F782EBC6-E42C-41BE-BF84-FD3372F5BD7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A292B06-938B-4FB9-840A-12F89CC69FD3}"/>
              </a:ext>
            </a:extLst>
          </p:cNvPr>
          <p:cNvSpPr>
            <a:spLocks noGrp="1"/>
          </p:cNvSpPr>
          <p:nvPr>
            <p:ph type="sldNum" sz="quarter" idx="12"/>
          </p:nvPr>
        </p:nvSpPr>
        <p:spPr/>
        <p:txBody>
          <a:bodyPr/>
          <a:lstStyle/>
          <a:p>
            <a:fld id="{8938B704-2B4B-45D3-817C-F19D7438EB96}" type="slidenum">
              <a:rPr lang="en-GB" smtClean="0"/>
              <a:t>‹#›</a:t>
            </a:fld>
            <a:endParaRPr lang="en-GB"/>
          </a:p>
        </p:txBody>
      </p:sp>
    </p:spTree>
    <p:extLst>
      <p:ext uri="{BB962C8B-B14F-4D97-AF65-F5344CB8AC3E}">
        <p14:creationId xmlns:p14="http://schemas.microsoft.com/office/powerpoint/2010/main" val="34672965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3B710-51E6-42C0-BC21-A6EAA148A31E}"/>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7E8FD409-84E8-483A-B8C1-D83F1579B44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E2373A1-8019-4CC0-A3FD-970ABC857CFA}"/>
              </a:ext>
            </a:extLst>
          </p:cNvPr>
          <p:cNvSpPr>
            <a:spLocks noGrp="1"/>
          </p:cNvSpPr>
          <p:nvPr>
            <p:ph type="dt" sz="half" idx="10"/>
          </p:nvPr>
        </p:nvSpPr>
        <p:spPr/>
        <p:txBody>
          <a:bodyPr/>
          <a:lstStyle/>
          <a:p>
            <a:fld id="{3E52D238-DB60-4561-8223-B3C9E125ACC6}" type="datetimeFigureOut">
              <a:rPr lang="en-GB" smtClean="0"/>
              <a:t>16/07/2024</a:t>
            </a:fld>
            <a:endParaRPr lang="en-GB"/>
          </a:p>
        </p:txBody>
      </p:sp>
      <p:sp>
        <p:nvSpPr>
          <p:cNvPr id="5" name="Footer Placeholder 4">
            <a:extLst>
              <a:ext uri="{FF2B5EF4-FFF2-40B4-BE49-F238E27FC236}">
                <a16:creationId xmlns:a16="http://schemas.microsoft.com/office/drawing/2014/main" id="{B4C676F1-4376-4D02-B766-3724AC677C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7B894A-60EA-4636-95C5-F279E94DF979}"/>
              </a:ext>
            </a:extLst>
          </p:cNvPr>
          <p:cNvSpPr>
            <a:spLocks noGrp="1"/>
          </p:cNvSpPr>
          <p:nvPr>
            <p:ph type="sldNum" sz="quarter" idx="12"/>
          </p:nvPr>
        </p:nvSpPr>
        <p:spPr/>
        <p:txBody>
          <a:bodyPr/>
          <a:lstStyle/>
          <a:p>
            <a:fld id="{8938B704-2B4B-45D3-817C-F19D7438EB96}" type="slidenum">
              <a:rPr lang="en-GB" smtClean="0"/>
              <a:t>‹#›</a:t>
            </a:fld>
            <a:endParaRPr lang="en-GB"/>
          </a:p>
        </p:txBody>
      </p:sp>
    </p:spTree>
    <p:extLst>
      <p:ext uri="{BB962C8B-B14F-4D97-AF65-F5344CB8AC3E}">
        <p14:creationId xmlns:p14="http://schemas.microsoft.com/office/powerpoint/2010/main" val="3256921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3E24AAC-6768-411B-9D30-D6EE7A6E1005}"/>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7B7CF9D-E871-41B5-A130-4F6E0AB83E3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44A4B74-5BE5-48F1-BC96-A264917C453D}"/>
              </a:ext>
            </a:extLst>
          </p:cNvPr>
          <p:cNvSpPr>
            <a:spLocks noGrp="1"/>
          </p:cNvSpPr>
          <p:nvPr>
            <p:ph type="dt" sz="half" idx="10"/>
          </p:nvPr>
        </p:nvSpPr>
        <p:spPr/>
        <p:txBody>
          <a:bodyPr/>
          <a:lstStyle/>
          <a:p>
            <a:fld id="{3E52D238-DB60-4561-8223-B3C9E125ACC6}" type="datetimeFigureOut">
              <a:rPr lang="en-GB" smtClean="0"/>
              <a:t>16/07/2024</a:t>
            </a:fld>
            <a:endParaRPr lang="en-GB"/>
          </a:p>
        </p:txBody>
      </p:sp>
      <p:sp>
        <p:nvSpPr>
          <p:cNvPr id="5" name="Footer Placeholder 4">
            <a:extLst>
              <a:ext uri="{FF2B5EF4-FFF2-40B4-BE49-F238E27FC236}">
                <a16:creationId xmlns:a16="http://schemas.microsoft.com/office/drawing/2014/main" id="{5E61C656-11A4-4805-ADFE-24E608A1BD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5CE05B-DA27-4456-BEA1-B34A6F860B46}"/>
              </a:ext>
            </a:extLst>
          </p:cNvPr>
          <p:cNvSpPr>
            <a:spLocks noGrp="1"/>
          </p:cNvSpPr>
          <p:nvPr>
            <p:ph type="sldNum" sz="quarter" idx="12"/>
          </p:nvPr>
        </p:nvSpPr>
        <p:spPr/>
        <p:txBody>
          <a:bodyPr/>
          <a:lstStyle/>
          <a:p>
            <a:fld id="{8938B704-2B4B-45D3-817C-F19D7438EB96}" type="slidenum">
              <a:rPr lang="en-GB" smtClean="0"/>
              <a:t>‹#›</a:t>
            </a:fld>
            <a:endParaRPr lang="en-GB"/>
          </a:p>
        </p:txBody>
      </p:sp>
    </p:spTree>
    <p:extLst>
      <p:ext uri="{BB962C8B-B14F-4D97-AF65-F5344CB8AC3E}">
        <p14:creationId xmlns:p14="http://schemas.microsoft.com/office/powerpoint/2010/main" val="3901898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7B4B52-4263-414B-92CA-09FB5442996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A33D5F0-6CEF-4508-8213-9D6B253F6FD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AD779FD-895D-4D71-B6F2-1073726E5CB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52D238-DB60-4561-8223-B3C9E125ACC6}" type="datetimeFigureOut">
              <a:rPr lang="en-GB" smtClean="0"/>
              <a:t>16/07/2024</a:t>
            </a:fld>
            <a:endParaRPr lang="en-GB"/>
          </a:p>
        </p:txBody>
      </p:sp>
      <p:sp>
        <p:nvSpPr>
          <p:cNvPr id="5" name="Footer Placeholder 4">
            <a:extLst>
              <a:ext uri="{FF2B5EF4-FFF2-40B4-BE49-F238E27FC236}">
                <a16:creationId xmlns:a16="http://schemas.microsoft.com/office/drawing/2014/main" id="{96376671-FF3F-4046-9300-B4CCDD38DD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8E8E0BC-D467-47D9-9BEF-E358176CF60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38B704-2B4B-45D3-817C-F19D7438EB96}" type="slidenum">
              <a:rPr lang="en-GB" smtClean="0"/>
              <a:t>‹#›</a:t>
            </a:fld>
            <a:endParaRPr lang="en-GB"/>
          </a:p>
        </p:txBody>
      </p:sp>
    </p:spTree>
    <p:extLst>
      <p:ext uri="{BB962C8B-B14F-4D97-AF65-F5344CB8AC3E}">
        <p14:creationId xmlns:p14="http://schemas.microsoft.com/office/powerpoint/2010/main" val="34235938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64228-E21A-4347-A60F-1745B08A94AA}"/>
              </a:ext>
            </a:extLst>
          </p:cNvPr>
          <p:cNvSpPr>
            <a:spLocks noGrp="1"/>
          </p:cNvSpPr>
          <p:nvPr>
            <p:ph type="ctrTitle"/>
          </p:nvPr>
        </p:nvSpPr>
        <p:spPr>
          <a:xfrm>
            <a:off x="1524000" y="2157274"/>
            <a:ext cx="9144000" cy="1791732"/>
          </a:xfrm>
        </p:spPr>
        <p:txBody>
          <a:bodyPr/>
          <a:lstStyle/>
          <a:p>
            <a:r>
              <a:rPr lang="en-GB" b="1" dirty="0"/>
              <a:t>Relationships and Health Education</a:t>
            </a:r>
          </a:p>
        </p:txBody>
      </p:sp>
      <p:sp>
        <p:nvSpPr>
          <p:cNvPr id="3" name="Subtitle 2">
            <a:extLst>
              <a:ext uri="{FF2B5EF4-FFF2-40B4-BE49-F238E27FC236}">
                <a16:creationId xmlns:a16="http://schemas.microsoft.com/office/drawing/2014/main" id="{6AA6859B-E99D-4E80-A7CE-E91BAF0680BA}"/>
              </a:ext>
            </a:extLst>
          </p:cNvPr>
          <p:cNvSpPr>
            <a:spLocks noGrp="1"/>
          </p:cNvSpPr>
          <p:nvPr>
            <p:ph type="subTitle" idx="1"/>
          </p:nvPr>
        </p:nvSpPr>
        <p:spPr>
          <a:xfrm>
            <a:off x="1524000" y="4455033"/>
            <a:ext cx="9144000" cy="1220272"/>
          </a:xfrm>
        </p:spPr>
        <p:txBody>
          <a:bodyPr/>
          <a:lstStyle/>
          <a:p>
            <a:r>
              <a:rPr lang="en-GB" dirty="0"/>
              <a:t>Thames View Primary School</a:t>
            </a:r>
          </a:p>
        </p:txBody>
      </p:sp>
      <p:pic>
        <p:nvPicPr>
          <p:cNvPr id="4" name="Picture 3">
            <a:extLst>
              <a:ext uri="{FF2B5EF4-FFF2-40B4-BE49-F238E27FC236}">
                <a16:creationId xmlns:a16="http://schemas.microsoft.com/office/drawing/2014/main" id="{0A9F4BE5-F32D-4DF2-9429-186EA882A7AB}"/>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408372" y="381816"/>
            <a:ext cx="956199" cy="1032321"/>
          </a:xfrm>
          <a:prstGeom prst="rect">
            <a:avLst/>
          </a:prstGeom>
        </p:spPr>
      </p:pic>
      <p:pic>
        <p:nvPicPr>
          <p:cNvPr id="5" name="Picture 4" descr="The Howard Academy Trust | LinkedIn">
            <a:extLst>
              <a:ext uri="{FF2B5EF4-FFF2-40B4-BE49-F238E27FC236}">
                <a16:creationId xmlns:a16="http://schemas.microsoft.com/office/drawing/2014/main" id="{19386652-D39B-487D-9530-D015A97C4796}"/>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537794" y="195755"/>
            <a:ext cx="1340528" cy="1404445"/>
          </a:xfrm>
          <a:prstGeom prst="rect">
            <a:avLst/>
          </a:prstGeom>
          <a:noFill/>
          <a:ln>
            <a:noFill/>
          </a:ln>
        </p:spPr>
      </p:pic>
    </p:spTree>
    <p:extLst>
      <p:ext uri="{BB962C8B-B14F-4D97-AF65-F5344CB8AC3E}">
        <p14:creationId xmlns:p14="http://schemas.microsoft.com/office/powerpoint/2010/main" val="1915251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67D17-7C18-4360-A6D5-E5580C386CE7}"/>
              </a:ext>
            </a:extLst>
          </p:cNvPr>
          <p:cNvSpPr>
            <a:spLocks noGrp="1"/>
          </p:cNvSpPr>
          <p:nvPr>
            <p:ph type="title"/>
          </p:nvPr>
        </p:nvSpPr>
        <p:spPr/>
        <p:txBody>
          <a:bodyPr/>
          <a:lstStyle/>
          <a:p>
            <a:r>
              <a:rPr lang="en-GB" b="1" dirty="0"/>
              <a:t>Session Outline</a:t>
            </a:r>
          </a:p>
        </p:txBody>
      </p:sp>
      <p:sp>
        <p:nvSpPr>
          <p:cNvPr id="3" name="Content Placeholder 2">
            <a:extLst>
              <a:ext uri="{FF2B5EF4-FFF2-40B4-BE49-F238E27FC236}">
                <a16:creationId xmlns:a16="http://schemas.microsoft.com/office/drawing/2014/main" id="{F6DD6736-49CC-4A10-A24D-45E2EC1619EF}"/>
              </a:ext>
            </a:extLst>
          </p:cNvPr>
          <p:cNvSpPr>
            <a:spLocks noGrp="1"/>
          </p:cNvSpPr>
          <p:nvPr>
            <p:ph idx="1"/>
          </p:nvPr>
        </p:nvSpPr>
        <p:spPr/>
        <p:txBody>
          <a:bodyPr/>
          <a:lstStyle/>
          <a:p>
            <a:r>
              <a:rPr lang="en-GB" dirty="0"/>
              <a:t>Guidance and Policy</a:t>
            </a:r>
          </a:p>
          <a:p>
            <a:r>
              <a:rPr lang="en-GB" dirty="0"/>
              <a:t>Lesson Plans, Vocabulary and Images</a:t>
            </a:r>
          </a:p>
          <a:p>
            <a:r>
              <a:rPr lang="en-GB" dirty="0"/>
              <a:t>Q &amp; A</a:t>
            </a:r>
          </a:p>
        </p:txBody>
      </p:sp>
      <p:pic>
        <p:nvPicPr>
          <p:cNvPr id="4" name="Picture 3">
            <a:extLst>
              <a:ext uri="{FF2B5EF4-FFF2-40B4-BE49-F238E27FC236}">
                <a16:creationId xmlns:a16="http://schemas.microsoft.com/office/drawing/2014/main" id="{2E9FF5C7-00E9-4EA8-88F5-06325DFABE5A}"/>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1146053" y="230188"/>
            <a:ext cx="754325" cy="896644"/>
          </a:xfrm>
          <a:prstGeom prst="rect">
            <a:avLst/>
          </a:prstGeom>
        </p:spPr>
      </p:pic>
    </p:spTree>
    <p:extLst>
      <p:ext uri="{BB962C8B-B14F-4D97-AF65-F5344CB8AC3E}">
        <p14:creationId xmlns:p14="http://schemas.microsoft.com/office/powerpoint/2010/main" val="10415395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F6B74-AB6F-4997-B886-38D485B76726}"/>
              </a:ext>
            </a:extLst>
          </p:cNvPr>
          <p:cNvSpPr>
            <a:spLocks noGrp="1"/>
          </p:cNvSpPr>
          <p:nvPr>
            <p:ph type="title"/>
          </p:nvPr>
        </p:nvSpPr>
        <p:spPr/>
        <p:txBody>
          <a:bodyPr/>
          <a:lstStyle/>
          <a:p>
            <a:r>
              <a:rPr lang="en-GB" b="1" dirty="0"/>
              <a:t>Sex Education? RSE?  RHE?</a:t>
            </a:r>
          </a:p>
        </p:txBody>
      </p:sp>
      <p:sp>
        <p:nvSpPr>
          <p:cNvPr id="3" name="Content Placeholder 2">
            <a:extLst>
              <a:ext uri="{FF2B5EF4-FFF2-40B4-BE49-F238E27FC236}">
                <a16:creationId xmlns:a16="http://schemas.microsoft.com/office/drawing/2014/main" id="{B11D33DC-FBFA-4D55-8EDF-A04A2C8B761E}"/>
              </a:ext>
            </a:extLst>
          </p:cNvPr>
          <p:cNvSpPr>
            <a:spLocks noGrp="1"/>
          </p:cNvSpPr>
          <p:nvPr>
            <p:ph idx="1"/>
          </p:nvPr>
        </p:nvSpPr>
        <p:spPr/>
        <p:txBody>
          <a:bodyPr>
            <a:normAutofit/>
          </a:bodyPr>
          <a:lstStyle/>
          <a:p>
            <a:pPr algn="l"/>
            <a:endParaRPr lang="en-GB" sz="1800" b="0" i="0" u="none" strike="noStrike" baseline="0" dirty="0">
              <a:solidFill>
                <a:srgbClr val="000000"/>
              </a:solidFill>
              <a:latin typeface="Arial" panose="020B0604020202020204" pitchFamily="34" charset="0"/>
            </a:endParaRPr>
          </a:p>
          <a:p>
            <a:pPr marL="0" indent="0">
              <a:buNone/>
            </a:pPr>
            <a:r>
              <a:rPr lang="en-GB" dirty="0"/>
              <a:t>RSE – Relationships and Sex Education</a:t>
            </a:r>
          </a:p>
          <a:p>
            <a:pPr marL="0" indent="0">
              <a:buNone/>
            </a:pPr>
            <a:endParaRPr lang="en-GB" dirty="0"/>
          </a:p>
          <a:p>
            <a:pPr marL="0" indent="0">
              <a:buNone/>
            </a:pPr>
            <a:r>
              <a:rPr lang="en-GB" dirty="0"/>
              <a:t>RHE – Relationships and Health Education</a:t>
            </a:r>
          </a:p>
        </p:txBody>
      </p:sp>
      <p:pic>
        <p:nvPicPr>
          <p:cNvPr id="4" name="Picture 3">
            <a:extLst>
              <a:ext uri="{FF2B5EF4-FFF2-40B4-BE49-F238E27FC236}">
                <a16:creationId xmlns:a16="http://schemas.microsoft.com/office/drawing/2014/main" id="{85C6AC8F-1FC4-44DE-94EE-FEE592E82674}"/>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1146053" y="230188"/>
            <a:ext cx="754325" cy="896644"/>
          </a:xfrm>
          <a:prstGeom prst="rect">
            <a:avLst/>
          </a:prstGeom>
        </p:spPr>
      </p:pic>
    </p:spTree>
    <p:extLst>
      <p:ext uri="{BB962C8B-B14F-4D97-AF65-F5344CB8AC3E}">
        <p14:creationId xmlns:p14="http://schemas.microsoft.com/office/powerpoint/2010/main" val="34094865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F6B74-AB6F-4997-B886-38D485B76726}"/>
              </a:ext>
            </a:extLst>
          </p:cNvPr>
          <p:cNvSpPr>
            <a:spLocks noGrp="1"/>
          </p:cNvSpPr>
          <p:nvPr>
            <p:ph type="title"/>
          </p:nvPr>
        </p:nvSpPr>
        <p:spPr>
          <a:xfrm>
            <a:off x="838200" y="168677"/>
            <a:ext cx="10515600" cy="896643"/>
          </a:xfrm>
        </p:spPr>
        <p:txBody>
          <a:bodyPr/>
          <a:lstStyle/>
          <a:p>
            <a:r>
              <a:rPr lang="en-GB" b="1" dirty="0"/>
              <a:t>Why learn RSE and RHE in school?</a:t>
            </a:r>
          </a:p>
        </p:txBody>
      </p:sp>
      <p:sp>
        <p:nvSpPr>
          <p:cNvPr id="3" name="Content Placeholder 2">
            <a:extLst>
              <a:ext uri="{FF2B5EF4-FFF2-40B4-BE49-F238E27FC236}">
                <a16:creationId xmlns:a16="http://schemas.microsoft.com/office/drawing/2014/main" id="{B11D33DC-FBFA-4D55-8EDF-A04A2C8B761E}"/>
              </a:ext>
            </a:extLst>
          </p:cNvPr>
          <p:cNvSpPr>
            <a:spLocks noGrp="1"/>
          </p:cNvSpPr>
          <p:nvPr>
            <p:ph idx="1"/>
          </p:nvPr>
        </p:nvSpPr>
        <p:spPr>
          <a:xfrm>
            <a:off x="719091" y="1225118"/>
            <a:ext cx="10804125" cy="5326602"/>
          </a:xfrm>
        </p:spPr>
        <p:txBody>
          <a:bodyPr>
            <a:normAutofit/>
          </a:bodyPr>
          <a:lstStyle/>
          <a:p>
            <a:pPr>
              <a:lnSpc>
                <a:spcPct val="200000"/>
              </a:lnSpc>
            </a:pPr>
            <a:r>
              <a:rPr lang="en-GB" sz="1800" b="0" i="0" u="none" strike="noStrike" baseline="0" dirty="0">
                <a:solidFill>
                  <a:srgbClr val="000000"/>
                </a:solidFill>
                <a:latin typeface="Arial" panose="020B0604020202020204" pitchFamily="34" charset="0"/>
              </a:rPr>
              <a:t>To embrace the challenges of creating a happy and successful adult life, pupils need knowledge that will </a:t>
            </a:r>
            <a:r>
              <a:rPr lang="en-GB" sz="1800" b="1" i="0" u="none" strike="noStrike" baseline="0" dirty="0">
                <a:solidFill>
                  <a:srgbClr val="000000"/>
                </a:solidFill>
                <a:latin typeface="Arial" panose="020B0604020202020204" pitchFamily="34" charset="0"/>
              </a:rPr>
              <a:t>enable them to make informed decisions </a:t>
            </a:r>
            <a:r>
              <a:rPr lang="en-GB" sz="1800" b="0" i="0" u="none" strike="noStrike" baseline="0" dirty="0">
                <a:solidFill>
                  <a:srgbClr val="000000"/>
                </a:solidFill>
                <a:latin typeface="Arial" panose="020B0604020202020204" pitchFamily="34" charset="0"/>
              </a:rPr>
              <a:t>about their wellbeing, health and relationships and to </a:t>
            </a:r>
            <a:r>
              <a:rPr lang="en-GB" sz="1800" b="1" i="0" u="none" strike="noStrike" baseline="0" dirty="0">
                <a:solidFill>
                  <a:srgbClr val="000000"/>
                </a:solidFill>
                <a:latin typeface="Arial" panose="020B0604020202020204" pitchFamily="34" charset="0"/>
              </a:rPr>
              <a:t>build their self-efficacy</a:t>
            </a:r>
            <a:r>
              <a:rPr lang="en-GB" sz="1800" b="0" i="0" u="none" strike="noStrike" baseline="0" dirty="0">
                <a:solidFill>
                  <a:srgbClr val="000000"/>
                </a:solidFill>
                <a:latin typeface="Arial" panose="020B0604020202020204" pitchFamily="34" charset="0"/>
              </a:rPr>
              <a:t>.</a:t>
            </a:r>
          </a:p>
          <a:p>
            <a:pPr>
              <a:lnSpc>
                <a:spcPct val="200000"/>
              </a:lnSpc>
            </a:pPr>
            <a:r>
              <a:rPr lang="en-GB" sz="1800" b="0" i="0" u="none" strike="noStrike" baseline="0" dirty="0">
                <a:solidFill>
                  <a:srgbClr val="000000"/>
                </a:solidFill>
                <a:latin typeface="Arial" panose="020B0604020202020204" pitchFamily="34" charset="0"/>
              </a:rPr>
              <a:t>So </a:t>
            </a:r>
            <a:r>
              <a:rPr lang="en-GB" sz="1800" b="1" i="0" u="none" strike="noStrike" baseline="0" dirty="0">
                <a:solidFill>
                  <a:srgbClr val="000000"/>
                </a:solidFill>
                <a:latin typeface="Arial" panose="020B0604020202020204" pitchFamily="34" charset="0"/>
              </a:rPr>
              <a:t>pupils can develop the capacity to make sound decisions </a:t>
            </a:r>
            <a:r>
              <a:rPr lang="en-GB" sz="1800" b="0" i="0" u="none" strike="noStrike" baseline="0" dirty="0">
                <a:solidFill>
                  <a:srgbClr val="000000"/>
                </a:solidFill>
                <a:latin typeface="Arial" panose="020B0604020202020204" pitchFamily="34" charset="0"/>
              </a:rPr>
              <a:t>when facing risks, challenges and complex contexts.</a:t>
            </a:r>
          </a:p>
          <a:p>
            <a:pPr>
              <a:lnSpc>
                <a:spcPct val="200000"/>
              </a:lnSpc>
            </a:pPr>
            <a:r>
              <a:rPr lang="en-GB" sz="1800" b="0" i="0" u="none" strike="noStrike" baseline="0" dirty="0">
                <a:solidFill>
                  <a:srgbClr val="000000"/>
                </a:solidFill>
                <a:latin typeface="Arial" panose="020B0604020202020204" pitchFamily="34" charset="0"/>
              </a:rPr>
              <a:t>Everyone faces difficult situations in their lives. These subjects can support young people to </a:t>
            </a:r>
            <a:r>
              <a:rPr lang="en-GB" sz="1800" b="1" i="0" u="none" strike="noStrike" baseline="0" dirty="0">
                <a:solidFill>
                  <a:srgbClr val="000000"/>
                </a:solidFill>
                <a:latin typeface="Arial" panose="020B0604020202020204" pitchFamily="34" charset="0"/>
              </a:rPr>
              <a:t>develop resilience, to know how and when to ask for help, and to know where to access support</a:t>
            </a:r>
            <a:r>
              <a:rPr lang="en-GB" sz="1800" b="0" i="0" u="none" strike="noStrike" baseline="0" dirty="0">
                <a:solidFill>
                  <a:srgbClr val="000000"/>
                </a:solidFill>
                <a:latin typeface="Arial" panose="020B0604020202020204" pitchFamily="34" charset="0"/>
              </a:rPr>
              <a:t>. </a:t>
            </a:r>
          </a:p>
          <a:p>
            <a:pPr>
              <a:lnSpc>
                <a:spcPct val="200000"/>
              </a:lnSpc>
            </a:pPr>
            <a:r>
              <a:rPr lang="en-GB" sz="1800" b="0" i="0" u="none" strike="noStrike" baseline="0" dirty="0">
                <a:solidFill>
                  <a:srgbClr val="000000"/>
                </a:solidFill>
                <a:latin typeface="Arial" panose="020B0604020202020204" pitchFamily="34" charset="0"/>
              </a:rPr>
              <a:t>To help prepare pupils for the opportunities, responsibilities and experiences of adult life.</a:t>
            </a:r>
          </a:p>
        </p:txBody>
      </p:sp>
      <p:pic>
        <p:nvPicPr>
          <p:cNvPr id="4" name="Picture 3">
            <a:extLst>
              <a:ext uri="{FF2B5EF4-FFF2-40B4-BE49-F238E27FC236}">
                <a16:creationId xmlns:a16="http://schemas.microsoft.com/office/drawing/2014/main" id="{68686CEE-05F6-4073-8A1D-46EDD2122B64}"/>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1146053" y="230188"/>
            <a:ext cx="754325" cy="896644"/>
          </a:xfrm>
          <a:prstGeom prst="rect">
            <a:avLst/>
          </a:prstGeom>
        </p:spPr>
      </p:pic>
    </p:spTree>
    <p:extLst>
      <p:ext uri="{BB962C8B-B14F-4D97-AF65-F5344CB8AC3E}">
        <p14:creationId xmlns:p14="http://schemas.microsoft.com/office/powerpoint/2010/main" val="3881282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9E0D2F-3D3E-4AC1-9BD4-E89E9943EFAE}"/>
              </a:ext>
            </a:extLst>
          </p:cNvPr>
          <p:cNvSpPr>
            <a:spLocks noGrp="1"/>
          </p:cNvSpPr>
          <p:nvPr>
            <p:ph type="title"/>
          </p:nvPr>
        </p:nvSpPr>
        <p:spPr>
          <a:xfrm>
            <a:off x="838200" y="102094"/>
            <a:ext cx="10515600" cy="1043126"/>
          </a:xfrm>
        </p:spPr>
        <p:txBody>
          <a:bodyPr>
            <a:normAutofit fontScale="90000"/>
          </a:bodyPr>
          <a:lstStyle/>
          <a:p>
            <a:r>
              <a:rPr lang="en-GB" sz="4400" b="1" dirty="0">
                <a:effectLst/>
                <a:latin typeface="Calibri" panose="020F0502020204030204" pitchFamily="34" charset="0"/>
                <a:ea typeface="Calibri" panose="020F0502020204030204" pitchFamily="34" charset="0"/>
                <a:cs typeface="Times New Roman" panose="02020603050405020304" pitchFamily="18" charset="0"/>
              </a:rPr>
              <a:t>Legislation (statutory regulations and guidance)</a:t>
            </a:r>
            <a:endParaRPr lang="en-GB" dirty="0"/>
          </a:p>
        </p:txBody>
      </p:sp>
      <p:sp>
        <p:nvSpPr>
          <p:cNvPr id="3" name="Content Placeholder 2">
            <a:extLst>
              <a:ext uri="{FF2B5EF4-FFF2-40B4-BE49-F238E27FC236}">
                <a16:creationId xmlns:a16="http://schemas.microsoft.com/office/drawing/2014/main" id="{A7EB3BAD-7AB9-4EB5-823A-7A377AC1E59C}"/>
              </a:ext>
            </a:extLst>
          </p:cNvPr>
          <p:cNvSpPr>
            <a:spLocks noGrp="1"/>
          </p:cNvSpPr>
          <p:nvPr>
            <p:ph idx="1"/>
          </p:nvPr>
        </p:nvSpPr>
        <p:spPr>
          <a:xfrm>
            <a:off x="838200" y="1349406"/>
            <a:ext cx="10515600" cy="5406501"/>
          </a:xfrm>
        </p:spPr>
        <p:txBody>
          <a:bodyPr>
            <a:normAutofit fontScale="92500" lnSpcReduction="10000"/>
          </a:bodyPr>
          <a:lstStyle/>
          <a:p>
            <a:pPr marL="0" indent="0">
              <a:lnSpc>
                <a:spcPct val="150000"/>
              </a:lnSpc>
              <a:buNone/>
            </a:pPr>
            <a:r>
              <a:rPr lang="en-GB" sz="2000" dirty="0">
                <a:effectLst/>
                <a:latin typeface="Calibri" panose="020F0502020204030204" pitchFamily="34" charset="0"/>
                <a:ea typeface="Calibri" panose="020F0502020204030204" pitchFamily="34" charset="0"/>
                <a:cs typeface="Times New Roman" panose="02020603050405020304" pitchFamily="18" charset="0"/>
              </a:rPr>
              <a:t>Current regulations and guidance from the Department for Education state that as of September 2020, </a:t>
            </a:r>
            <a:r>
              <a:rPr lang="en-GB" sz="2000" b="1" u="sng" dirty="0">
                <a:effectLst/>
                <a:latin typeface="Calibri" panose="020F0502020204030204" pitchFamily="34" charset="0"/>
                <a:ea typeface="Calibri" panose="020F0502020204030204" pitchFamily="34" charset="0"/>
                <a:cs typeface="Times New Roman" panose="02020603050405020304" pitchFamily="18" charset="0"/>
              </a:rPr>
              <a:t>Relationships and Health Education is compulsory in all primary schools</a:t>
            </a:r>
            <a:r>
              <a:rPr lang="en-GB" sz="2000" dirty="0">
                <a:effectLst/>
                <a:latin typeface="Calibri" panose="020F0502020204030204" pitchFamily="34" charset="0"/>
                <a:ea typeface="Calibri" panose="020F0502020204030204" pitchFamily="34" charset="0"/>
                <a:cs typeface="Times New Roman" panose="02020603050405020304" pitchFamily="18" charset="0"/>
              </a:rPr>
              <a:t>. </a:t>
            </a:r>
            <a:r>
              <a:rPr lang="en-GB" sz="2000" b="1" dirty="0">
                <a:effectLst/>
                <a:latin typeface="Calibri" panose="020F0502020204030204" pitchFamily="34" charset="0"/>
                <a:ea typeface="Calibri" panose="020F0502020204030204" pitchFamily="34" charset="0"/>
                <a:cs typeface="Times New Roman" panose="02020603050405020304" pitchFamily="18" charset="0"/>
              </a:rPr>
              <a:t>Sex education is not statutory for Primary Schools and as such will not be in scope of our PSHE and Relationships Education, unless we deem appropriate.</a:t>
            </a:r>
          </a:p>
          <a:p>
            <a:pPr marL="0" indent="0">
              <a:lnSpc>
                <a:spcPct val="150000"/>
              </a:lnSpc>
              <a:buNone/>
            </a:pPr>
            <a:r>
              <a:rPr lang="en-GB" sz="2000" dirty="0">
                <a:effectLst/>
                <a:latin typeface="Calibri" panose="020F0502020204030204" pitchFamily="34" charset="0"/>
                <a:ea typeface="Calibri" panose="020F0502020204030204" pitchFamily="34" charset="0"/>
                <a:cs typeface="Times New Roman" panose="02020603050405020304" pitchFamily="18" charset="0"/>
              </a:rPr>
              <a:t>Our curriculum is designed to meet the needs of the children. If senior staff at Thames View deem it necessary to discuss aspects of Sex Education (beyond the Science curriculum) with upper KS2 children, parents will be consulted and have the right to withdraw their child from these lessons.</a:t>
            </a:r>
          </a:p>
          <a:p>
            <a:pPr marL="0" indent="0">
              <a:lnSpc>
                <a:spcPct val="150000"/>
              </a:lnSpc>
              <a:buNone/>
            </a:pPr>
            <a:r>
              <a:rPr lang="en-GB" sz="2000" dirty="0">
                <a:effectLst/>
                <a:latin typeface="Calibri" panose="020F0502020204030204" pitchFamily="34" charset="0"/>
                <a:ea typeface="Calibri" panose="020F0502020204030204" pitchFamily="34" charset="0"/>
                <a:cs typeface="Times New Roman" panose="02020603050405020304" pitchFamily="18" charset="0"/>
              </a:rPr>
              <a:t>If a parent/carer requests for their child to be removed from a sex education lesson, we will make contact to discuss their concerns and to provide support. Our decision to work this way is to continue to be child focused and to tailor the curriculum to the cohort of children.</a:t>
            </a:r>
          </a:p>
          <a:p>
            <a:pPr marL="0" indent="0">
              <a:lnSpc>
                <a:spcPct val="150000"/>
              </a:lnSpc>
              <a:buNone/>
            </a:pPr>
            <a:r>
              <a:rPr lang="en-GB" sz="2000" dirty="0">
                <a:effectLst/>
                <a:latin typeface="Calibri" panose="020F0502020204030204" pitchFamily="34" charset="0"/>
                <a:ea typeface="Calibri" panose="020F0502020204030204" pitchFamily="34" charset="0"/>
                <a:cs typeface="Times New Roman" panose="02020603050405020304" pitchFamily="18" charset="0"/>
              </a:rPr>
              <a:t>Children that are removed from the lesson will be given work to do from their teacher that is in keeping with their current learning. </a:t>
            </a:r>
            <a:endParaRPr lang="en-GB" sz="3200" dirty="0"/>
          </a:p>
        </p:txBody>
      </p:sp>
      <p:pic>
        <p:nvPicPr>
          <p:cNvPr id="4" name="Picture 3">
            <a:extLst>
              <a:ext uri="{FF2B5EF4-FFF2-40B4-BE49-F238E27FC236}">
                <a16:creationId xmlns:a16="http://schemas.microsoft.com/office/drawing/2014/main" id="{28703600-B687-440A-ABAB-5D1D88AC0134}"/>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1146053" y="230188"/>
            <a:ext cx="754325" cy="896644"/>
          </a:xfrm>
          <a:prstGeom prst="rect">
            <a:avLst/>
          </a:prstGeom>
        </p:spPr>
      </p:pic>
    </p:spTree>
    <p:extLst>
      <p:ext uri="{BB962C8B-B14F-4D97-AF65-F5344CB8AC3E}">
        <p14:creationId xmlns:p14="http://schemas.microsoft.com/office/powerpoint/2010/main" val="32399139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F6B74-AB6F-4997-B886-38D485B76726}"/>
              </a:ext>
            </a:extLst>
          </p:cNvPr>
          <p:cNvSpPr>
            <a:spLocks noGrp="1"/>
          </p:cNvSpPr>
          <p:nvPr>
            <p:ph type="title"/>
          </p:nvPr>
        </p:nvSpPr>
        <p:spPr>
          <a:xfrm>
            <a:off x="838200" y="150921"/>
            <a:ext cx="10515600" cy="843378"/>
          </a:xfrm>
        </p:spPr>
        <p:txBody>
          <a:bodyPr/>
          <a:lstStyle/>
          <a:p>
            <a:r>
              <a:rPr lang="en-GB" b="1" dirty="0"/>
              <a:t>Can I withdraw my child?</a:t>
            </a:r>
          </a:p>
        </p:txBody>
      </p:sp>
      <p:sp>
        <p:nvSpPr>
          <p:cNvPr id="3" name="Content Placeholder 2">
            <a:extLst>
              <a:ext uri="{FF2B5EF4-FFF2-40B4-BE49-F238E27FC236}">
                <a16:creationId xmlns:a16="http://schemas.microsoft.com/office/drawing/2014/main" id="{B11D33DC-FBFA-4D55-8EDF-A04A2C8B761E}"/>
              </a:ext>
            </a:extLst>
          </p:cNvPr>
          <p:cNvSpPr>
            <a:spLocks noGrp="1"/>
          </p:cNvSpPr>
          <p:nvPr>
            <p:ph idx="1"/>
          </p:nvPr>
        </p:nvSpPr>
        <p:spPr>
          <a:xfrm>
            <a:off x="838200" y="1260629"/>
            <a:ext cx="10515600" cy="5317724"/>
          </a:xfrm>
        </p:spPr>
        <p:txBody>
          <a:bodyPr>
            <a:normAutofit fontScale="92500"/>
          </a:bodyPr>
          <a:lstStyle/>
          <a:p>
            <a:pPr>
              <a:lnSpc>
                <a:spcPct val="150000"/>
              </a:lnSpc>
            </a:pPr>
            <a:r>
              <a:rPr lang="en-GB" sz="2000" b="0" i="0" u="none" strike="noStrike" baseline="0" dirty="0">
                <a:solidFill>
                  <a:srgbClr val="000000"/>
                </a:solidFill>
                <a:latin typeface="Arial" panose="020B0604020202020204" pitchFamily="34" charset="0"/>
              </a:rPr>
              <a:t>Parents have the right to request that their child be withdrawn from some or all of sex education delivered as part of statutory RSE.</a:t>
            </a:r>
          </a:p>
          <a:p>
            <a:pPr>
              <a:lnSpc>
                <a:spcPct val="150000"/>
              </a:lnSpc>
            </a:pPr>
            <a:r>
              <a:rPr lang="en-GB" sz="2000" b="0" i="0" u="none" strike="noStrike" baseline="0" dirty="0">
                <a:solidFill>
                  <a:srgbClr val="000000"/>
                </a:solidFill>
                <a:latin typeface="Arial" panose="020B0604020202020204" pitchFamily="34" charset="0"/>
              </a:rPr>
              <a:t>Before any such request is granted, it must be discusse</a:t>
            </a:r>
            <a:r>
              <a:rPr lang="en-GB" sz="2000" dirty="0">
                <a:solidFill>
                  <a:srgbClr val="000000"/>
                </a:solidFill>
                <a:latin typeface="Arial" panose="020B0604020202020204" pitchFamily="34" charset="0"/>
              </a:rPr>
              <a:t>d</a:t>
            </a:r>
            <a:r>
              <a:rPr lang="en-GB" sz="2000" b="0" i="0" u="none" strike="noStrike" baseline="0" dirty="0">
                <a:solidFill>
                  <a:srgbClr val="000000"/>
                </a:solidFill>
                <a:latin typeface="Arial" panose="020B0604020202020204" pitchFamily="34" charset="0"/>
              </a:rPr>
              <a:t> with the Head Teacher to ensure that wishes are understood and that parents understand the nature and purpose of the curriculum.  Potential detrimental effects will be discussed, including any social and emotional effects of being excluded, as well as the likelihood of the child hearing their peers’ version of what was said in the classes, rather than what was directly said by the teacher.</a:t>
            </a:r>
          </a:p>
          <a:p>
            <a:pPr>
              <a:lnSpc>
                <a:spcPct val="150000"/>
              </a:lnSpc>
            </a:pPr>
            <a:r>
              <a:rPr lang="en-GB" sz="2000" b="0" i="0" u="none" strike="noStrike" baseline="0" dirty="0">
                <a:solidFill>
                  <a:srgbClr val="000000"/>
                </a:solidFill>
                <a:latin typeface="Arial" panose="020B0604020202020204" pitchFamily="34" charset="0"/>
              </a:rPr>
              <a:t>Head teachers will grant a request to withdraw a pupil from any sex education delivered in primary schools, other than as part of the science curriculum. </a:t>
            </a:r>
          </a:p>
          <a:p>
            <a:pPr>
              <a:lnSpc>
                <a:spcPct val="150000"/>
              </a:lnSpc>
            </a:pPr>
            <a:r>
              <a:rPr lang="en-GB" sz="2000" b="0" i="0" u="none" strike="noStrike" baseline="0" dirty="0">
                <a:solidFill>
                  <a:srgbClr val="000000"/>
                </a:solidFill>
                <a:latin typeface="Arial" panose="020B0604020202020204" pitchFamily="34" charset="0"/>
              </a:rPr>
              <a:t>BUT… </a:t>
            </a:r>
            <a:r>
              <a:rPr lang="en-GB" sz="2000" b="1" i="0" u="none" strike="noStrike" baseline="0" dirty="0">
                <a:solidFill>
                  <a:srgbClr val="000000"/>
                </a:solidFill>
                <a:latin typeface="Arial" panose="020B0604020202020204" pitchFamily="34" charset="0"/>
              </a:rPr>
              <a:t>there is no right to withdraw from Relationships Education or Health Education</a:t>
            </a:r>
            <a:r>
              <a:rPr lang="en-GB" sz="2000" b="0" i="0" u="none" strike="noStrike" baseline="0" dirty="0">
                <a:solidFill>
                  <a:srgbClr val="000000"/>
                </a:solidFill>
                <a:latin typeface="Arial" panose="020B0604020202020204" pitchFamily="34" charset="0"/>
              </a:rPr>
              <a:t>. </a:t>
            </a:r>
          </a:p>
          <a:p>
            <a:pPr algn="l"/>
            <a:endParaRPr lang="en-GB" sz="1800" b="0" i="0" u="none" strike="noStrike" baseline="0" dirty="0">
              <a:solidFill>
                <a:srgbClr val="000000"/>
              </a:solidFill>
              <a:latin typeface="Arial" panose="020B0604020202020204" pitchFamily="34" charset="0"/>
            </a:endParaRPr>
          </a:p>
          <a:p>
            <a:endParaRPr lang="en-GB" dirty="0"/>
          </a:p>
        </p:txBody>
      </p:sp>
      <p:pic>
        <p:nvPicPr>
          <p:cNvPr id="4" name="Picture 3">
            <a:extLst>
              <a:ext uri="{FF2B5EF4-FFF2-40B4-BE49-F238E27FC236}">
                <a16:creationId xmlns:a16="http://schemas.microsoft.com/office/drawing/2014/main" id="{946E568A-293E-44D9-AD10-71FDF1DCEAD8}"/>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1146053" y="230188"/>
            <a:ext cx="754325" cy="896644"/>
          </a:xfrm>
          <a:prstGeom prst="rect">
            <a:avLst/>
          </a:prstGeom>
        </p:spPr>
      </p:pic>
    </p:spTree>
    <p:extLst>
      <p:ext uri="{BB962C8B-B14F-4D97-AF65-F5344CB8AC3E}">
        <p14:creationId xmlns:p14="http://schemas.microsoft.com/office/powerpoint/2010/main" val="2262929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91907-7F25-4A88-B9C9-6B2A444BABB9}"/>
              </a:ext>
            </a:extLst>
          </p:cNvPr>
          <p:cNvSpPr>
            <a:spLocks noGrp="1"/>
          </p:cNvSpPr>
          <p:nvPr>
            <p:ph type="title"/>
          </p:nvPr>
        </p:nvSpPr>
        <p:spPr/>
        <p:txBody>
          <a:bodyPr>
            <a:normAutofit/>
          </a:bodyPr>
          <a:lstStyle/>
          <a:p>
            <a:r>
              <a:rPr lang="en-GB" sz="4400" b="1" dirty="0">
                <a:effectLst/>
                <a:latin typeface="Calibri" panose="020F0502020204030204" pitchFamily="34" charset="0"/>
                <a:ea typeface="Calibri" panose="020F0502020204030204" pitchFamily="34" charset="0"/>
                <a:cs typeface="Times New Roman" panose="02020603050405020304" pitchFamily="18" charset="0"/>
              </a:rPr>
              <a:t>What is ‘Relationships and Health Education’?</a:t>
            </a:r>
            <a:endParaRPr lang="en-GB" dirty="0"/>
          </a:p>
        </p:txBody>
      </p:sp>
      <p:sp>
        <p:nvSpPr>
          <p:cNvPr id="3" name="Content Placeholder 2">
            <a:extLst>
              <a:ext uri="{FF2B5EF4-FFF2-40B4-BE49-F238E27FC236}">
                <a16:creationId xmlns:a16="http://schemas.microsoft.com/office/drawing/2014/main" id="{5335C544-C39B-42AA-B2BB-00F6D2C588D7}"/>
              </a:ext>
            </a:extLst>
          </p:cNvPr>
          <p:cNvSpPr>
            <a:spLocks noGrp="1"/>
          </p:cNvSpPr>
          <p:nvPr>
            <p:ph idx="1"/>
          </p:nvPr>
        </p:nvSpPr>
        <p:spPr/>
        <p:txBody>
          <a:bodyPr/>
          <a:lstStyle/>
          <a:p>
            <a:pPr marL="0" indent="0">
              <a:lnSpc>
                <a:spcPct val="200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Relationships Education focuses on teaching the fundamental characteristics of positive relationships, with particular emphasis on friendships, family and relationships with other children and adults, both on and offline. At Thames View we believe it is important to give the children the essential skills for building enjoyable, respectful and non-exploitative relationships. Health Education focuses on good physical and mental health, how to stay safe on and offline, and the importance of healthy relationships. At Thames View we will ensure pupils are taught about the benefits of a healthier lifestyle, what determines their physical health and how to build mental resilience and wellbeing.</a:t>
            </a:r>
          </a:p>
          <a:p>
            <a:pPr marL="0" indent="0">
              <a:lnSpc>
                <a:spcPct val="200000"/>
              </a:lnSpc>
              <a:buNone/>
            </a:pPr>
            <a:endParaRPr lang="en-GB" dirty="0"/>
          </a:p>
        </p:txBody>
      </p:sp>
      <p:pic>
        <p:nvPicPr>
          <p:cNvPr id="4" name="Picture 3">
            <a:extLst>
              <a:ext uri="{FF2B5EF4-FFF2-40B4-BE49-F238E27FC236}">
                <a16:creationId xmlns:a16="http://schemas.microsoft.com/office/drawing/2014/main" id="{B733D455-A573-4088-8EA1-B2450CE63239}"/>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0599475" y="230188"/>
            <a:ext cx="1216704" cy="1325563"/>
          </a:xfrm>
          <a:prstGeom prst="rect">
            <a:avLst/>
          </a:prstGeom>
        </p:spPr>
      </p:pic>
    </p:spTree>
    <p:extLst>
      <p:ext uri="{BB962C8B-B14F-4D97-AF65-F5344CB8AC3E}">
        <p14:creationId xmlns:p14="http://schemas.microsoft.com/office/powerpoint/2010/main" val="41933846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CAB61-5756-4DC3-9546-0009559A1449}"/>
              </a:ext>
            </a:extLst>
          </p:cNvPr>
          <p:cNvSpPr>
            <a:spLocks noGrp="1"/>
          </p:cNvSpPr>
          <p:nvPr>
            <p:ph type="title"/>
          </p:nvPr>
        </p:nvSpPr>
        <p:spPr>
          <a:xfrm>
            <a:off x="838200" y="365125"/>
            <a:ext cx="10515600" cy="806727"/>
          </a:xfrm>
        </p:spPr>
        <p:txBody>
          <a:bodyPr/>
          <a:lstStyle/>
          <a:p>
            <a:r>
              <a:rPr lang="en-GB" sz="4400" b="1" dirty="0">
                <a:effectLst/>
                <a:latin typeface="Calibri" panose="020F0502020204030204" pitchFamily="34" charset="0"/>
                <a:ea typeface="Calibri" panose="020F0502020204030204" pitchFamily="34" charset="0"/>
                <a:cs typeface="Times New Roman" panose="02020603050405020304" pitchFamily="18" charset="0"/>
              </a:rPr>
              <a:t>Managing difficult questions</a:t>
            </a:r>
            <a:endParaRPr lang="en-GB" dirty="0"/>
          </a:p>
        </p:txBody>
      </p:sp>
      <p:sp>
        <p:nvSpPr>
          <p:cNvPr id="3" name="Content Placeholder 2">
            <a:extLst>
              <a:ext uri="{FF2B5EF4-FFF2-40B4-BE49-F238E27FC236}">
                <a16:creationId xmlns:a16="http://schemas.microsoft.com/office/drawing/2014/main" id="{89BF89C8-8776-40F2-9FAA-2D50F046AFFA}"/>
              </a:ext>
            </a:extLst>
          </p:cNvPr>
          <p:cNvSpPr>
            <a:spLocks noGrp="1"/>
          </p:cNvSpPr>
          <p:nvPr>
            <p:ph idx="1"/>
          </p:nvPr>
        </p:nvSpPr>
        <p:spPr>
          <a:xfrm>
            <a:off x="838200" y="1491449"/>
            <a:ext cx="10515600" cy="5001426"/>
          </a:xfrm>
        </p:spPr>
        <p:txBody>
          <a:bodyPr/>
          <a:lstStyle/>
          <a:p>
            <a:pPr>
              <a:lnSpc>
                <a:spcPct val="150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We understand that children are curious, inquisitive individuals and will often ask their teachers or other adults questions pertaining to sex or sexuality which go beyond what is statutory in Relationships and Health Education and Science curriculums. All staff at Thames View are trained in how to answer such questions and to consider whether it is appropriate to address this on a one-to-one basis or as a whole class setting. Guidance is available for staff and parents to access, to ensure children’s questions are not left unanswered, which may lead to seeking information online from inappropriate sources.</a:t>
            </a:r>
          </a:p>
          <a:p>
            <a:pPr>
              <a:lnSpc>
                <a:spcPct val="150000"/>
              </a:lnSpc>
              <a:spcBef>
                <a:spcPts val="1500"/>
              </a:spcBef>
              <a:spcAft>
                <a:spcPts val="1500"/>
              </a:spcAft>
            </a:pP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Each year group has an ‘Emotions Box’ in their shared area, into which children they can place a written question or worry, or express their emotions. Children have the choice to remain anonymous if they wish; this allows pupils’ voice to be heard and where appropriate, form part of our teaching.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B0550099-6AEF-4EEB-9E38-6CAFA2DE3D3D}"/>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1146053" y="230188"/>
            <a:ext cx="754325" cy="896644"/>
          </a:xfrm>
          <a:prstGeom prst="rect">
            <a:avLst/>
          </a:prstGeom>
        </p:spPr>
      </p:pic>
    </p:spTree>
    <p:extLst>
      <p:ext uri="{BB962C8B-B14F-4D97-AF65-F5344CB8AC3E}">
        <p14:creationId xmlns:p14="http://schemas.microsoft.com/office/powerpoint/2010/main" val="790127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E34AE-9DC4-4FB8-9C95-1E3550C69737}"/>
              </a:ext>
            </a:extLst>
          </p:cNvPr>
          <p:cNvSpPr>
            <a:spLocks noGrp="1"/>
          </p:cNvSpPr>
          <p:nvPr>
            <p:ph type="title"/>
          </p:nvPr>
        </p:nvSpPr>
        <p:spPr/>
        <p:txBody>
          <a:bodyPr/>
          <a:lstStyle/>
          <a:p>
            <a:r>
              <a:rPr lang="en-GB" sz="4400" b="1" dirty="0">
                <a:effectLst/>
                <a:latin typeface="Calibri" panose="020F0502020204030204" pitchFamily="34" charset="0"/>
                <a:ea typeface="Calibri" panose="020F0502020204030204" pitchFamily="34" charset="0"/>
                <a:cs typeface="Times New Roman" panose="02020603050405020304" pitchFamily="18" charset="0"/>
              </a:rPr>
              <a:t>Safeguarding</a:t>
            </a:r>
            <a:br>
              <a:rPr lang="en-GB" sz="44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E4213FF6-B474-4A8C-9AE4-B9D59939D056}"/>
              </a:ext>
            </a:extLst>
          </p:cNvPr>
          <p:cNvSpPr>
            <a:spLocks noGrp="1"/>
          </p:cNvSpPr>
          <p:nvPr>
            <p:ph idx="1"/>
          </p:nvPr>
        </p:nvSpPr>
        <p:spPr/>
        <p:txBody>
          <a:bodyPr/>
          <a:lstStyle/>
          <a:p>
            <a:pPr marL="0" indent="0">
              <a:lnSpc>
                <a:spcPct val="250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Teaching and support staff are aware that effective Relationships and Health Education, which brings an understanding of what is and what is not appropriate in a relationship, can lead to a disclosure of a child protection issue. Teachers will consult with the designated safeguarding lead regarding an issue raised, and in their absence will consult with another member of the safeguarding team or Pastoral Support Liaison Worker. In the instance of a disclosure, the designated safeguarding lead would follow the procedure set out in our Child Protection and Safeguarding policy. </a:t>
            </a:r>
          </a:p>
          <a:p>
            <a:pPr marL="0" indent="0">
              <a:buNone/>
            </a:pPr>
            <a:endParaRPr lang="en-GB" dirty="0"/>
          </a:p>
        </p:txBody>
      </p:sp>
      <p:pic>
        <p:nvPicPr>
          <p:cNvPr id="4" name="Picture 3">
            <a:extLst>
              <a:ext uri="{FF2B5EF4-FFF2-40B4-BE49-F238E27FC236}">
                <a16:creationId xmlns:a16="http://schemas.microsoft.com/office/drawing/2014/main" id="{919680DC-4442-4CC8-8E41-FB76AC143CFD}"/>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1146053" y="230188"/>
            <a:ext cx="754325" cy="896644"/>
          </a:xfrm>
          <a:prstGeom prst="rect">
            <a:avLst/>
          </a:prstGeom>
        </p:spPr>
      </p:pic>
    </p:spTree>
    <p:extLst>
      <p:ext uri="{BB962C8B-B14F-4D97-AF65-F5344CB8AC3E}">
        <p14:creationId xmlns:p14="http://schemas.microsoft.com/office/powerpoint/2010/main" val="41299470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FE8E4AB0769444EBE07B9D12499CF74" ma:contentTypeVersion="22" ma:contentTypeDescription="Create a new document." ma:contentTypeScope="" ma:versionID="0ee1f0989be87bda8d7661d3d8fed9ef">
  <xsd:schema xmlns:xsd="http://www.w3.org/2001/XMLSchema" xmlns:xs="http://www.w3.org/2001/XMLSchema" xmlns:p="http://schemas.microsoft.com/office/2006/metadata/properties" xmlns:ns2="a803a4aa-2474-442d-8fed-b93a2e8694c7" xmlns:ns3="b5319e19-17f0-44ba-84f9-69b48e7a7123" targetNamespace="http://schemas.microsoft.com/office/2006/metadata/properties" ma:root="true" ma:fieldsID="f17d3a9c2980b8fd25a8c20130394c40" ns2:_="" ns3:_="">
    <xsd:import namespace="a803a4aa-2474-442d-8fed-b93a2e8694c7"/>
    <xsd:import namespace="b5319e19-17f0-44ba-84f9-69b48e7a7123"/>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803a4aa-2474-442d-8fed-b93a2e8694c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c839ba0a-7475-45ab-94e2-a2e5b426cb0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5319e19-17f0-44ba-84f9-69b48e7a7123"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75e3bea7-a732-474f-8425-400d0a62e357}" ma:internalName="TaxCatchAll" ma:showField="CatchAllData" ma:web="b5319e19-17f0-44ba-84f9-69b48e7a712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2AD2558-C57D-410A-A9C4-F09F6F1084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803a4aa-2474-442d-8fed-b93a2e8694c7"/>
    <ds:schemaRef ds:uri="b5319e19-17f0-44ba-84f9-69b48e7a71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ED4E720-B7BB-48A5-AA58-B1013146785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321</TotalTime>
  <Words>892</Words>
  <Application>Microsoft Office PowerPoint</Application>
  <PresentationFormat>Widescreen</PresentationFormat>
  <Paragraphs>33</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Relationships and Health Education</vt:lpstr>
      <vt:lpstr>Session Outline</vt:lpstr>
      <vt:lpstr>Sex Education? RSE?  RHE?</vt:lpstr>
      <vt:lpstr>Why learn RSE and RHE in school?</vt:lpstr>
      <vt:lpstr>Legislation (statutory regulations and guidance)</vt:lpstr>
      <vt:lpstr>Can I withdraw my child?</vt:lpstr>
      <vt:lpstr>What is ‘Relationships and Health Education’?</vt:lpstr>
      <vt:lpstr>Managing difficult questions</vt:lpstr>
      <vt:lpstr>Safeguarding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Relationships and Health Education</dc:title>
  <dc:creator>Matt Gates</dc:creator>
  <cp:lastModifiedBy>Matt Gates</cp:lastModifiedBy>
  <cp:revision>6</cp:revision>
  <dcterms:created xsi:type="dcterms:W3CDTF">2024-05-16T12:22:32Z</dcterms:created>
  <dcterms:modified xsi:type="dcterms:W3CDTF">2024-07-16T10:28:59Z</dcterms:modified>
</cp:coreProperties>
</file>